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84" r:id="rId5"/>
    <p:sldId id="280" r:id="rId6"/>
    <p:sldId id="257" r:id="rId7"/>
    <p:sldId id="282" r:id="rId8"/>
    <p:sldId id="278" r:id="rId9"/>
    <p:sldId id="285" r:id="rId10"/>
    <p:sldId id="28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06DB3-58B4-0C2F-71C2-A864248D9765}" v="11" dt="2023-04-18T22:02:09.645"/>
    <p1510:client id="{4745CB30-1FE2-7543-B04C-6882F8463EE7}" v="392" dt="2023-04-18T21:59:08.814"/>
    <p1510:client id="{70B291CF-4703-2083-D575-04590F748C1C}" v="119" dt="2023-04-18T21:51:36.052"/>
    <p1510:client id="{F3CA42A0-A84D-DEFF-3975-BEA7E2644B56}" v="134" dt="2023-04-18T21:06:59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Aguilera" userId="S::eaguilera@unm.edu::510b8479-af0a-456f-aad8-e6c66bfce0cc" providerId="AD" clId="Web-{F3CA42A0-A84D-DEFF-3975-BEA7E2644B56}"/>
    <pc:docChg chg="modSld">
      <pc:chgData name="Ester Aguilera" userId="S::eaguilera@unm.edu::510b8479-af0a-456f-aad8-e6c66bfce0cc" providerId="AD" clId="Web-{F3CA42A0-A84D-DEFF-3975-BEA7E2644B56}" dt="2023-04-18T21:06:59.744" v="127"/>
      <pc:docMkLst>
        <pc:docMk/>
      </pc:docMkLst>
      <pc:sldChg chg="addSp delSp modSp">
        <pc:chgData name="Ester Aguilera" userId="S::eaguilera@unm.edu::510b8479-af0a-456f-aad8-e6c66bfce0cc" providerId="AD" clId="Web-{F3CA42A0-A84D-DEFF-3975-BEA7E2644B56}" dt="2023-04-18T21:06:59.744" v="127"/>
        <pc:sldMkLst>
          <pc:docMk/>
          <pc:sldMk cId="1904736392" sldId="278"/>
        </pc:sldMkLst>
        <pc:spChg chg="mod">
          <ac:chgData name="Ester Aguilera" userId="S::eaguilera@unm.edu::510b8479-af0a-456f-aad8-e6c66bfce0cc" providerId="AD" clId="Web-{F3CA42A0-A84D-DEFF-3975-BEA7E2644B56}" dt="2023-04-18T21:06:53.384" v="125" actId="20577"/>
          <ac:spMkLst>
            <pc:docMk/>
            <pc:sldMk cId="1904736392" sldId="278"/>
            <ac:spMk id="2" creationId="{6507CAFA-DD25-0C8D-FCEF-81F32AB5D07D}"/>
          </ac:spMkLst>
        </pc:spChg>
        <pc:spChg chg="add del mod">
          <ac:chgData name="Ester Aguilera" userId="S::eaguilera@unm.edu::510b8479-af0a-456f-aad8-e6c66bfce0cc" providerId="AD" clId="Web-{F3CA42A0-A84D-DEFF-3975-BEA7E2644B56}" dt="2023-04-18T21:06:59.744" v="127"/>
          <ac:spMkLst>
            <pc:docMk/>
            <pc:sldMk cId="1904736392" sldId="278"/>
            <ac:spMk id="3" creationId="{348506C8-1832-5A6C-7238-9CC58E661283}"/>
          </ac:spMkLst>
        </pc:spChg>
        <pc:spChg chg="add del mod">
          <ac:chgData name="Ester Aguilera" userId="S::eaguilera@unm.edu::510b8479-af0a-456f-aad8-e6c66bfce0cc" providerId="AD" clId="Web-{F3CA42A0-A84D-DEFF-3975-BEA7E2644B56}" dt="2023-04-18T21:06:59.744" v="127"/>
          <ac:spMkLst>
            <pc:docMk/>
            <pc:sldMk cId="1904736392" sldId="278"/>
            <ac:spMk id="6" creationId="{57EB4F1A-4F81-C44D-1BE8-BCA1DF81EC2A}"/>
          </ac:spMkLst>
        </pc:spChg>
      </pc:sldChg>
      <pc:sldChg chg="modSp">
        <pc:chgData name="Ester Aguilera" userId="S::eaguilera@unm.edu::510b8479-af0a-456f-aad8-e6c66bfce0cc" providerId="AD" clId="Web-{F3CA42A0-A84D-DEFF-3975-BEA7E2644B56}" dt="2023-04-18T21:04:11.003" v="2" actId="20577"/>
        <pc:sldMkLst>
          <pc:docMk/>
          <pc:sldMk cId="3908528755" sldId="284"/>
        </pc:sldMkLst>
        <pc:spChg chg="mod">
          <ac:chgData name="Ester Aguilera" userId="S::eaguilera@unm.edu::510b8479-af0a-456f-aad8-e6c66bfce0cc" providerId="AD" clId="Web-{F3CA42A0-A84D-DEFF-3975-BEA7E2644B56}" dt="2023-04-18T21:04:11.003" v="2" actId="20577"/>
          <ac:spMkLst>
            <pc:docMk/>
            <pc:sldMk cId="3908528755" sldId="284"/>
            <ac:spMk id="6" creationId="{E158B635-2B57-D04C-87A9-35560B8CD7E3}"/>
          </ac:spMkLst>
        </pc:spChg>
      </pc:sldChg>
      <pc:sldChg chg="modSp">
        <pc:chgData name="Ester Aguilera" userId="S::eaguilera@unm.edu::510b8479-af0a-456f-aad8-e6c66bfce0cc" providerId="AD" clId="Web-{F3CA42A0-A84D-DEFF-3975-BEA7E2644B56}" dt="2023-04-18T21:05:01.583" v="8" actId="20577"/>
        <pc:sldMkLst>
          <pc:docMk/>
          <pc:sldMk cId="1742585505" sldId="286"/>
        </pc:sldMkLst>
        <pc:spChg chg="mod">
          <ac:chgData name="Ester Aguilera" userId="S::eaguilera@unm.edu::510b8479-af0a-456f-aad8-e6c66bfce0cc" providerId="AD" clId="Web-{F3CA42A0-A84D-DEFF-3975-BEA7E2644B56}" dt="2023-04-18T21:05:01.583" v="8" actId="20577"/>
          <ac:spMkLst>
            <pc:docMk/>
            <pc:sldMk cId="1742585505" sldId="286"/>
            <ac:spMk id="3" creationId="{4C8490F5-A330-C64F-B83F-4FB6B0DD0A26}"/>
          </ac:spMkLst>
        </pc:spChg>
      </pc:sldChg>
    </pc:docChg>
  </pc:docChgLst>
  <pc:docChgLst>
    <pc:chgData name="Ester Aguilera" userId="S::eaguilera@unm.edu::510b8479-af0a-456f-aad8-e6c66bfce0cc" providerId="AD" clId="Web-{0B206DB3-58B4-0C2F-71C2-A864248D9765}"/>
    <pc:docChg chg="modSld">
      <pc:chgData name="Ester Aguilera" userId="S::eaguilera@unm.edu::510b8479-af0a-456f-aad8-e6c66bfce0cc" providerId="AD" clId="Web-{0B206DB3-58B4-0C2F-71C2-A864248D9765}" dt="2023-04-18T22:02:09.645" v="8" actId="1076"/>
      <pc:docMkLst>
        <pc:docMk/>
      </pc:docMkLst>
      <pc:sldChg chg="addSp delSp modSp">
        <pc:chgData name="Ester Aguilera" userId="S::eaguilera@unm.edu::510b8479-af0a-456f-aad8-e6c66bfce0cc" providerId="AD" clId="Web-{0B206DB3-58B4-0C2F-71C2-A864248D9765}" dt="2023-04-18T22:02:09.645" v="8" actId="1076"/>
        <pc:sldMkLst>
          <pc:docMk/>
          <pc:sldMk cId="4163424718" sldId="282"/>
        </pc:sldMkLst>
        <pc:picChg chg="add del mod">
          <ac:chgData name="Ester Aguilera" userId="S::eaguilera@unm.edu::510b8479-af0a-456f-aad8-e6c66bfce0cc" providerId="AD" clId="Web-{0B206DB3-58B4-0C2F-71C2-A864248D9765}" dt="2023-04-18T22:01:35.722" v="2"/>
          <ac:picMkLst>
            <pc:docMk/>
            <pc:sldMk cId="4163424718" sldId="282"/>
            <ac:picMk id="4" creationId="{BD9F039E-385E-4196-F8C7-378EAD7E90E2}"/>
          </ac:picMkLst>
        </pc:picChg>
        <pc:picChg chg="add mod">
          <ac:chgData name="Ester Aguilera" userId="S::eaguilera@unm.edu::510b8479-af0a-456f-aad8-e6c66bfce0cc" providerId="AD" clId="Web-{0B206DB3-58B4-0C2F-71C2-A864248D9765}" dt="2023-04-18T22:02:09.645" v="8" actId="1076"/>
          <ac:picMkLst>
            <pc:docMk/>
            <pc:sldMk cId="4163424718" sldId="282"/>
            <ac:picMk id="5" creationId="{4F69D0A6-EB5F-E828-5F10-9C5634C778E1}"/>
          </ac:picMkLst>
        </pc:picChg>
      </pc:sldChg>
    </pc:docChg>
  </pc:docChgLst>
  <pc:docChgLst>
    <pc:chgData name="Dante Orona Yang" userId="ad4980c9-3b32-4c8f-80d2-06e0c6a788be" providerId="ADAL" clId="{A076CA2D-DE50-47E7-8B9B-C6DF6B85D53E}"/>
    <pc:docChg chg="custSel modSld">
      <pc:chgData name="Dante Orona Yang" userId="ad4980c9-3b32-4c8f-80d2-06e0c6a788be" providerId="ADAL" clId="{A076CA2D-DE50-47E7-8B9B-C6DF6B85D53E}" dt="2023-01-25T00:20:59.008" v="50" actId="20577"/>
      <pc:docMkLst>
        <pc:docMk/>
      </pc:docMkLst>
      <pc:sldChg chg="modSp mod">
        <pc:chgData name="Dante Orona Yang" userId="ad4980c9-3b32-4c8f-80d2-06e0c6a788be" providerId="ADAL" clId="{A076CA2D-DE50-47E7-8B9B-C6DF6B85D53E}" dt="2023-01-25T00:20:59.008" v="50" actId="20577"/>
        <pc:sldMkLst>
          <pc:docMk/>
          <pc:sldMk cId="3989735449" sldId="277"/>
        </pc:sldMkLst>
        <pc:spChg chg="mod">
          <ac:chgData name="Dante Orona Yang" userId="ad4980c9-3b32-4c8f-80d2-06e0c6a788be" providerId="ADAL" clId="{A076CA2D-DE50-47E7-8B9B-C6DF6B85D53E}" dt="2023-01-25T00:20:59.008" v="50" actId="20577"/>
          <ac:spMkLst>
            <pc:docMk/>
            <pc:sldMk cId="3989735449" sldId="277"/>
            <ac:spMk id="3" creationId="{9CB80027-24BA-6196-431A-49A0A058A76D}"/>
          </ac:spMkLst>
        </pc:spChg>
      </pc:sldChg>
    </pc:docChg>
  </pc:docChgLst>
  <pc:docChgLst>
    <pc:chgData name="Gabriel Gurule" userId="S::ggurule2@unm.edu::7eb02e9e-75fd-4a53-890c-66b8c98552cf" providerId="AD" clId="Web-{0011636B-1571-5006-227A-52DA0439B072}"/>
    <pc:docChg chg="addSld delSld modSld">
      <pc:chgData name="Gabriel Gurule" userId="S::ggurule2@unm.edu::7eb02e9e-75fd-4a53-890c-66b8c98552cf" providerId="AD" clId="Web-{0011636B-1571-5006-227A-52DA0439B072}" dt="2023-02-28T16:18:26.684" v="42" actId="20577"/>
      <pc:docMkLst>
        <pc:docMk/>
      </pc:docMkLst>
      <pc:sldChg chg="del">
        <pc:chgData name="Gabriel Gurule" userId="S::ggurule2@unm.edu::7eb02e9e-75fd-4a53-890c-66b8c98552cf" providerId="AD" clId="Web-{0011636B-1571-5006-227A-52DA0439B072}" dt="2023-02-28T16:17:17.275" v="20"/>
        <pc:sldMkLst>
          <pc:docMk/>
          <pc:sldMk cId="1757086593" sldId="256"/>
        </pc:sldMkLst>
      </pc:sldChg>
      <pc:sldChg chg="del">
        <pc:chgData name="Gabriel Gurule" userId="S::ggurule2@unm.edu::7eb02e9e-75fd-4a53-890c-66b8c98552cf" providerId="AD" clId="Web-{0011636B-1571-5006-227A-52DA0439B072}" dt="2023-02-28T16:17:09.681" v="18"/>
        <pc:sldMkLst>
          <pc:docMk/>
          <pc:sldMk cId="70155051" sldId="259"/>
        </pc:sldMkLst>
      </pc:sldChg>
      <pc:sldChg chg="del">
        <pc:chgData name="Gabriel Gurule" userId="S::ggurule2@unm.edu::7eb02e9e-75fd-4a53-890c-66b8c98552cf" providerId="AD" clId="Web-{0011636B-1571-5006-227A-52DA0439B072}" dt="2023-02-28T16:17:07.962" v="17"/>
        <pc:sldMkLst>
          <pc:docMk/>
          <pc:sldMk cId="3930401747" sldId="276"/>
        </pc:sldMkLst>
      </pc:sldChg>
      <pc:sldChg chg="del">
        <pc:chgData name="Gabriel Gurule" userId="S::ggurule2@unm.edu::7eb02e9e-75fd-4a53-890c-66b8c98552cf" providerId="AD" clId="Web-{0011636B-1571-5006-227A-52DA0439B072}" dt="2023-02-28T16:17:14.681" v="19"/>
        <pc:sldMkLst>
          <pc:docMk/>
          <pc:sldMk cId="3989735449" sldId="277"/>
        </pc:sldMkLst>
      </pc:sldChg>
      <pc:sldChg chg="modSp">
        <pc:chgData name="Gabriel Gurule" userId="S::ggurule2@unm.edu::7eb02e9e-75fd-4a53-890c-66b8c98552cf" providerId="AD" clId="Web-{0011636B-1571-5006-227A-52DA0439B072}" dt="2023-02-28T16:16:51.618" v="16" actId="20577"/>
        <pc:sldMkLst>
          <pc:docMk/>
          <pc:sldMk cId="463125928" sldId="280"/>
        </pc:sldMkLst>
        <pc:spChg chg="mod">
          <ac:chgData name="Gabriel Gurule" userId="S::ggurule2@unm.edu::7eb02e9e-75fd-4a53-890c-66b8c98552cf" providerId="AD" clId="Web-{0011636B-1571-5006-227A-52DA0439B072}" dt="2023-02-28T16:16:51.618" v="16" actId="20577"/>
          <ac:spMkLst>
            <pc:docMk/>
            <pc:sldMk cId="463125928" sldId="280"/>
            <ac:spMk id="4" creationId="{97F2A8DE-5E4B-6F76-B8AE-4451A5209FFD}"/>
          </ac:spMkLst>
        </pc:spChg>
      </pc:sldChg>
      <pc:sldChg chg="addSp delSp modSp new">
        <pc:chgData name="Gabriel Gurule" userId="S::ggurule2@unm.edu::7eb02e9e-75fd-4a53-890c-66b8c98552cf" providerId="AD" clId="Web-{0011636B-1571-5006-227A-52DA0439B072}" dt="2023-02-28T16:18:26.684" v="42" actId="20577"/>
        <pc:sldMkLst>
          <pc:docMk/>
          <pc:sldMk cId="2472978455" sldId="283"/>
        </pc:sldMkLst>
        <pc:spChg chg="mod">
          <ac:chgData name="Gabriel Gurule" userId="S::ggurule2@unm.edu::7eb02e9e-75fd-4a53-890c-66b8c98552cf" providerId="AD" clId="Web-{0011636B-1571-5006-227A-52DA0439B072}" dt="2023-02-28T16:18:26.684" v="42" actId="20577"/>
          <ac:spMkLst>
            <pc:docMk/>
            <pc:sldMk cId="2472978455" sldId="283"/>
            <ac:spMk id="2" creationId="{9DB3D7D6-56FC-9E2E-E881-76A412B77A3D}"/>
          </ac:spMkLst>
        </pc:spChg>
        <pc:spChg chg="del">
          <ac:chgData name="Gabriel Gurule" userId="S::ggurule2@unm.edu::7eb02e9e-75fd-4a53-890c-66b8c98552cf" providerId="AD" clId="Web-{0011636B-1571-5006-227A-52DA0439B072}" dt="2023-02-28T16:18:02.761" v="23"/>
          <ac:spMkLst>
            <pc:docMk/>
            <pc:sldMk cId="2472978455" sldId="283"/>
            <ac:spMk id="3" creationId="{A686F6F9-65DE-E010-D821-31A4B6CF2D49}"/>
          </ac:spMkLst>
        </pc:spChg>
        <pc:picChg chg="add del mod">
          <ac:chgData name="Gabriel Gurule" userId="S::ggurule2@unm.edu::7eb02e9e-75fd-4a53-890c-66b8c98552cf" providerId="AD" clId="Web-{0011636B-1571-5006-227A-52DA0439B072}" dt="2023-02-28T16:18:06.527" v="26"/>
          <ac:picMkLst>
            <pc:docMk/>
            <pc:sldMk cId="2472978455" sldId="283"/>
            <ac:picMk id="6" creationId="{5D1CCD5C-C27F-D055-D372-31660D571D2C}"/>
          </ac:picMkLst>
        </pc:picChg>
        <pc:picChg chg="add mod">
          <ac:chgData name="Gabriel Gurule" userId="S::ggurule2@unm.edu::7eb02e9e-75fd-4a53-890c-66b8c98552cf" providerId="AD" clId="Web-{0011636B-1571-5006-227A-52DA0439B072}" dt="2023-02-28T16:18:17.621" v="32" actId="1076"/>
          <ac:picMkLst>
            <pc:docMk/>
            <pc:sldMk cId="2472978455" sldId="283"/>
            <ac:picMk id="7" creationId="{8E9A02D5-D630-B033-638C-D26F1B918A03}"/>
          </ac:picMkLst>
        </pc:picChg>
      </pc:sldChg>
    </pc:docChg>
  </pc:docChgLst>
  <pc:docChgLst>
    <pc:chgData name="Dante Orona Yang" userId="ad4980c9-3b32-4c8f-80d2-06e0c6a788be" providerId="ADAL" clId="{31A71219-BE9A-442D-9C8B-2D2B6ABE62B2}"/>
    <pc:docChg chg="undo redo custSel addSld delSld modSld">
      <pc:chgData name="Dante Orona Yang" userId="ad4980c9-3b32-4c8f-80d2-06e0c6a788be" providerId="ADAL" clId="{31A71219-BE9A-442D-9C8B-2D2B6ABE62B2}" dt="2023-02-21T06:07:12.993" v="2728" actId="20577"/>
      <pc:docMkLst>
        <pc:docMk/>
      </pc:docMkLst>
      <pc:sldChg chg="modSp mod">
        <pc:chgData name="Dante Orona Yang" userId="ad4980c9-3b32-4c8f-80d2-06e0c6a788be" providerId="ADAL" clId="{31A71219-BE9A-442D-9C8B-2D2B6ABE62B2}" dt="2023-02-21T04:55:41.882" v="3" actId="20577"/>
        <pc:sldMkLst>
          <pc:docMk/>
          <pc:sldMk cId="1757086593" sldId="256"/>
        </pc:sldMkLst>
        <pc:spChg chg="mod">
          <ac:chgData name="Dante Orona Yang" userId="ad4980c9-3b32-4c8f-80d2-06e0c6a788be" providerId="ADAL" clId="{31A71219-BE9A-442D-9C8B-2D2B6ABE62B2}" dt="2023-02-21T04:55:41.882" v="3" actId="20577"/>
          <ac:spMkLst>
            <pc:docMk/>
            <pc:sldMk cId="1757086593" sldId="256"/>
            <ac:spMk id="6" creationId="{E158B635-2B57-D04C-87A9-35560B8CD7E3}"/>
          </ac:spMkLst>
        </pc:spChg>
      </pc:sldChg>
      <pc:sldChg chg="modSp mod">
        <pc:chgData name="Dante Orona Yang" userId="ad4980c9-3b32-4c8f-80d2-06e0c6a788be" providerId="ADAL" clId="{31A71219-BE9A-442D-9C8B-2D2B6ABE62B2}" dt="2023-02-21T05:07:03.826" v="544" actId="20577"/>
        <pc:sldMkLst>
          <pc:docMk/>
          <pc:sldMk cId="70155051" sldId="259"/>
        </pc:sldMkLst>
        <pc:spChg chg="mod">
          <ac:chgData name="Dante Orona Yang" userId="ad4980c9-3b32-4c8f-80d2-06e0c6a788be" providerId="ADAL" clId="{31A71219-BE9A-442D-9C8B-2D2B6ABE62B2}" dt="2023-02-21T05:07:03.826" v="544" actId="20577"/>
          <ac:spMkLst>
            <pc:docMk/>
            <pc:sldMk cId="70155051" sldId="259"/>
            <ac:spMk id="3" creationId="{4C8490F5-A330-C64F-B83F-4FB6B0DD0A26}"/>
          </ac:spMkLst>
        </pc:spChg>
      </pc:sldChg>
      <pc:sldChg chg="modSp mod">
        <pc:chgData name="Dante Orona Yang" userId="ad4980c9-3b32-4c8f-80d2-06e0c6a788be" providerId="ADAL" clId="{31A71219-BE9A-442D-9C8B-2D2B6ABE62B2}" dt="2023-02-21T06:07:12.993" v="2728" actId="20577"/>
        <pc:sldMkLst>
          <pc:docMk/>
          <pc:sldMk cId="3989735449" sldId="277"/>
        </pc:sldMkLst>
        <pc:spChg chg="mod">
          <ac:chgData name="Dante Orona Yang" userId="ad4980c9-3b32-4c8f-80d2-06e0c6a788be" providerId="ADAL" clId="{31A71219-BE9A-442D-9C8B-2D2B6ABE62B2}" dt="2023-02-21T06:07:12.993" v="2728" actId="20577"/>
          <ac:spMkLst>
            <pc:docMk/>
            <pc:sldMk cId="3989735449" sldId="277"/>
            <ac:spMk id="2" creationId="{2BC70881-D384-E33A-5D07-1559DBB258A2}"/>
          </ac:spMkLst>
        </pc:spChg>
        <pc:spChg chg="mod">
          <ac:chgData name="Dante Orona Yang" userId="ad4980c9-3b32-4c8f-80d2-06e0c6a788be" providerId="ADAL" clId="{31A71219-BE9A-442D-9C8B-2D2B6ABE62B2}" dt="2023-02-21T05:36:12.966" v="1633" actId="20577"/>
          <ac:spMkLst>
            <pc:docMk/>
            <pc:sldMk cId="3989735449" sldId="277"/>
            <ac:spMk id="3" creationId="{9CB80027-24BA-6196-431A-49A0A058A76D}"/>
          </ac:spMkLst>
        </pc:spChg>
        <pc:spChg chg="mod">
          <ac:chgData name="Dante Orona Yang" userId="ad4980c9-3b32-4c8f-80d2-06e0c6a788be" providerId="ADAL" clId="{31A71219-BE9A-442D-9C8B-2D2B6ABE62B2}" dt="2023-02-21T05:02:20.958" v="364" actId="27636"/>
          <ac:spMkLst>
            <pc:docMk/>
            <pc:sldMk cId="3989735449" sldId="277"/>
            <ac:spMk id="5" creationId="{62613B9E-6E60-DE0C-CF0E-F2E1F3BD61D1}"/>
          </ac:spMkLst>
        </pc:spChg>
      </pc:sldChg>
      <pc:sldChg chg="del">
        <pc:chgData name="Dante Orona Yang" userId="ad4980c9-3b32-4c8f-80d2-06e0c6a788be" providerId="ADAL" clId="{31A71219-BE9A-442D-9C8B-2D2B6ABE62B2}" dt="2023-02-21T04:57:28.691" v="49" actId="47"/>
        <pc:sldMkLst>
          <pc:docMk/>
          <pc:sldMk cId="1522436189" sldId="278"/>
        </pc:sldMkLst>
      </pc:sldChg>
      <pc:sldChg chg="modSp new mod">
        <pc:chgData name="Dante Orona Yang" userId="ad4980c9-3b32-4c8f-80d2-06e0c6a788be" providerId="ADAL" clId="{31A71219-BE9A-442D-9C8B-2D2B6ABE62B2}" dt="2023-02-21T05:04:35.532" v="484" actId="255"/>
        <pc:sldMkLst>
          <pc:docMk/>
          <pc:sldMk cId="1904736392" sldId="278"/>
        </pc:sldMkLst>
        <pc:spChg chg="mod">
          <ac:chgData name="Dante Orona Yang" userId="ad4980c9-3b32-4c8f-80d2-06e0c6a788be" providerId="ADAL" clId="{31A71219-BE9A-442D-9C8B-2D2B6ABE62B2}" dt="2023-02-21T05:03:59.845" v="401" actId="20577"/>
          <ac:spMkLst>
            <pc:docMk/>
            <pc:sldMk cId="1904736392" sldId="278"/>
            <ac:spMk id="2" creationId="{6507CAFA-DD25-0C8D-FCEF-81F32AB5D07D}"/>
          </ac:spMkLst>
        </pc:spChg>
        <pc:spChg chg="mod">
          <ac:chgData name="Dante Orona Yang" userId="ad4980c9-3b32-4c8f-80d2-06e0c6a788be" providerId="ADAL" clId="{31A71219-BE9A-442D-9C8B-2D2B6ABE62B2}" dt="2023-02-21T05:04:35.532" v="484" actId="255"/>
          <ac:spMkLst>
            <pc:docMk/>
            <pc:sldMk cId="1904736392" sldId="278"/>
            <ac:spMk id="3" creationId="{348506C8-1832-5A6C-7238-9CC58E661283}"/>
          </ac:spMkLst>
        </pc:spChg>
      </pc:sldChg>
      <pc:sldChg chg="modSp add del mod">
        <pc:chgData name="Dante Orona Yang" userId="ad4980c9-3b32-4c8f-80d2-06e0c6a788be" providerId="ADAL" clId="{31A71219-BE9A-442D-9C8B-2D2B6ABE62B2}" dt="2023-02-21T05:03:36.523" v="382" actId="47"/>
        <pc:sldMkLst>
          <pc:docMk/>
          <pc:sldMk cId="3437681789" sldId="278"/>
        </pc:sldMkLst>
        <pc:spChg chg="mod">
          <ac:chgData name="Dante Orona Yang" userId="ad4980c9-3b32-4c8f-80d2-06e0c6a788be" providerId="ADAL" clId="{31A71219-BE9A-442D-9C8B-2D2B6ABE62B2}" dt="2023-02-21T05:02:28.192" v="379" actId="20577"/>
          <ac:spMkLst>
            <pc:docMk/>
            <pc:sldMk cId="3437681789" sldId="278"/>
            <ac:spMk id="2" creationId="{2BC70881-D384-E33A-5D07-1559DBB258A2}"/>
          </ac:spMkLst>
        </pc:spChg>
        <pc:spChg chg="mod">
          <ac:chgData name="Dante Orona Yang" userId="ad4980c9-3b32-4c8f-80d2-06e0c6a788be" providerId="ADAL" clId="{31A71219-BE9A-442D-9C8B-2D2B6ABE62B2}" dt="2023-02-21T05:03:26.393" v="381" actId="122"/>
          <ac:spMkLst>
            <pc:docMk/>
            <pc:sldMk cId="3437681789" sldId="278"/>
            <ac:spMk id="3" creationId="{9CB80027-24BA-6196-431A-49A0A058A76D}"/>
          </ac:spMkLst>
        </pc:spChg>
        <pc:spChg chg="mod">
          <ac:chgData name="Dante Orona Yang" userId="ad4980c9-3b32-4c8f-80d2-06e0c6a788be" providerId="ADAL" clId="{31A71219-BE9A-442D-9C8B-2D2B6ABE62B2}" dt="2023-02-21T05:02:20.947" v="363" actId="27636"/>
          <ac:spMkLst>
            <pc:docMk/>
            <pc:sldMk cId="3437681789" sldId="278"/>
            <ac:spMk id="5" creationId="{62613B9E-6E60-DE0C-CF0E-F2E1F3BD61D1}"/>
          </ac:spMkLst>
        </pc:spChg>
      </pc:sldChg>
      <pc:sldChg chg="addSp delSp modSp new mod">
        <pc:chgData name="Dante Orona Yang" userId="ad4980c9-3b32-4c8f-80d2-06e0c6a788be" providerId="ADAL" clId="{31A71219-BE9A-442D-9C8B-2D2B6ABE62B2}" dt="2023-02-21T05:40:19.412" v="1839"/>
        <pc:sldMkLst>
          <pc:docMk/>
          <pc:sldMk cId="841576210" sldId="279"/>
        </pc:sldMkLst>
        <pc:spChg chg="mod">
          <ac:chgData name="Dante Orona Yang" userId="ad4980c9-3b32-4c8f-80d2-06e0c6a788be" providerId="ADAL" clId="{31A71219-BE9A-442D-9C8B-2D2B6ABE62B2}" dt="2023-02-21T05:05:31.710" v="526" actId="20577"/>
          <ac:spMkLst>
            <pc:docMk/>
            <pc:sldMk cId="841576210" sldId="279"/>
            <ac:spMk id="2" creationId="{8504C831-42DC-76B9-2AF6-A4D5B06B0FFE}"/>
          </ac:spMkLst>
        </pc:spChg>
        <pc:spChg chg="del">
          <ac:chgData name="Dante Orona Yang" userId="ad4980c9-3b32-4c8f-80d2-06e0c6a788be" providerId="ADAL" clId="{31A71219-BE9A-442D-9C8B-2D2B6ABE62B2}" dt="2023-02-21T05:09:04.241" v="698"/>
          <ac:spMkLst>
            <pc:docMk/>
            <pc:sldMk cId="841576210" sldId="279"/>
            <ac:spMk id="3" creationId="{5A483FA8-F283-B873-C275-956DAB1C7245}"/>
          </ac:spMkLst>
        </pc:spChg>
        <pc:spChg chg="mod">
          <ac:chgData name="Dante Orona Yang" userId="ad4980c9-3b32-4c8f-80d2-06e0c6a788be" providerId="ADAL" clId="{31A71219-BE9A-442D-9C8B-2D2B6ABE62B2}" dt="2023-02-21T05:40:19.412" v="1839"/>
          <ac:spMkLst>
            <pc:docMk/>
            <pc:sldMk cId="841576210" sldId="279"/>
            <ac:spMk id="4" creationId="{97F2A8DE-5E4B-6F76-B8AE-4451A5209FFD}"/>
          </ac:spMkLst>
        </pc:spChg>
        <pc:spChg chg="del mod">
          <ac:chgData name="Dante Orona Yang" userId="ad4980c9-3b32-4c8f-80d2-06e0c6a788be" providerId="ADAL" clId="{31A71219-BE9A-442D-9C8B-2D2B6ABE62B2}" dt="2023-02-21T05:19:53.341" v="1410" actId="478"/>
          <ac:spMkLst>
            <pc:docMk/>
            <pc:sldMk cId="841576210" sldId="279"/>
            <ac:spMk id="5" creationId="{1FB7351C-1D8D-9F2B-BF73-35B94AA7168B}"/>
          </ac:spMkLst>
        </pc:spChg>
        <pc:spChg chg="mod">
          <ac:chgData name="Dante Orona Yang" userId="ad4980c9-3b32-4c8f-80d2-06e0c6a788be" providerId="ADAL" clId="{31A71219-BE9A-442D-9C8B-2D2B6ABE62B2}" dt="2023-02-21T05:07:31.533" v="584" actId="20577"/>
          <ac:spMkLst>
            <pc:docMk/>
            <pc:sldMk cId="841576210" sldId="279"/>
            <ac:spMk id="7" creationId="{A048BD92-7A70-6EBB-8E1B-8194A5713200}"/>
          </ac:spMkLst>
        </pc:spChg>
        <pc:spChg chg="add del mod">
          <ac:chgData name="Dante Orona Yang" userId="ad4980c9-3b32-4c8f-80d2-06e0c6a788be" providerId="ADAL" clId="{31A71219-BE9A-442D-9C8B-2D2B6ABE62B2}" dt="2023-02-21T05:19:55.488" v="1411" actId="478"/>
          <ac:spMkLst>
            <pc:docMk/>
            <pc:sldMk cId="841576210" sldId="279"/>
            <ac:spMk id="27" creationId="{F2F64036-95E9-DA09-F9FA-28DE118BD156}"/>
          </ac:spMkLst>
        </pc:spChg>
        <pc:grpChg chg="add mod">
          <ac:chgData name="Dante Orona Yang" userId="ad4980c9-3b32-4c8f-80d2-06e0c6a788be" providerId="ADAL" clId="{31A71219-BE9A-442D-9C8B-2D2B6ABE62B2}" dt="2023-02-21T05:16:51.063" v="1105" actId="164"/>
          <ac:grpSpMkLst>
            <pc:docMk/>
            <pc:sldMk cId="841576210" sldId="279"/>
            <ac:grpSpMk id="23" creationId="{CF2430CA-12C9-6B98-387F-296CCE0EADBD}"/>
          </ac:grpSpMkLst>
        </pc:grpChg>
        <pc:grpChg chg="add del mod">
          <ac:chgData name="Dante Orona Yang" userId="ad4980c9-3b32-4c8f-80d2-06e0c6a788be" providerId="ADAL" clId="{31A71219-BE9A-442D-9C8B-2D2B6ABE62B2}" dt="2023-02-21T05:16:59.603" v="1107" actId="165"/>
          <ac:grpSpMkLst>
            <pc:docMk/>
            <pc:sldMk cId="841576210" sldId="279"/>
            <ac:grpSpMk id="24" creationId="{C9BBA0BD-4FBB-F253-A622-11BD8539275B}"/>
          </ac:grpSpMkLst>
        </pc:grpChg>
        <pc:grpChg chg="add mod">
          <ac:chgData name="Dante Orona Yang" userId="ad4980c9-3b32-4c8f-80d2-06e0c6a788be" providerId="ADAL" clId="{31A71219-BE9A-442D-9C8B-2D2B6ABE62B2}" dt="2023-02-21T05:17:29.878" v="1113" actId="1076"/>
          <ac:grpSpMkLst>
            <pc:docMk/>
            <pc:sldMk cId="841576210" sldId="279"/>
            <ac:grpSpMk id="25" creationId="{DAF8D2F5-C78D-A062-D195-977BE67575B0}"/>
          </ac:grpSpMkLst>
        </pc:grpChg>
        <pc:picChg chg="add del mod">
          <ac:chgData name="Dante Orona Yang" userId="ad4980c9-3b32-4c8f-80d2-06e0c6a788be" providerId="ADAL" clId="{31A71219-BE9A-442D-9C8B-2D2B6ABE62B2}" dt="2023-02-21T05:09:01.915" v="697"/>
          <ac:picMkLst>
            <pc:docMk/>
            <pc:sldMk cId="841576210" sldId="279"/>
            <ac:picMk id="8" creationId="{994CE9A8-1FA0-E6A9-B045-EBF1A6CAB676}"/>
          </ac:picMkLst>
        </pc:picChg>
        <pc:picChg chg="add mod">
          <ac:chgData name="Dante Orona Yang" userId="ad4980c9-3b32-4c8f-80d2-06e0c6a788be" providerId="ADAL" clId="{31A71219-BE9A-442D-9C8B-2D2B6ABE62B2}" dt="2023-02-21T05:09:06.888" v="700" actId="962"/>
          <ac:picMkLst>
            <pc:docMk/>
            <pc:sldMk cId="841576210" sldId="279"/>
            <ac:picMk id="9" creationId="{E3DE1B75-835C-01F8-0DC0-9FCCF1FC1D98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0" creationId="{E5701836-B281-A539-8D45-2A67CD80135D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1" creationId="{00E02D82-36AD-5382-F78F-83E4393934B0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2" creationId="{20B09893-665D-7CF5-97B4-894FF0B554DA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3" creationId="{A54861AE-489E-34A3-7381-382FCE36E4AE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4" creationId="{2D5BDBDB-CCB5-678F-BD82-DFCD6990A191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5" creationId="{67F4C196-DCBD-7850-1B00-980D923BC2ED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6" creationId="{CEC0C33C-2E03-6C78-0D80-0407FE13E84A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7" creationId="{E26A8E23-B05C-2DAA-5376-3DE38BB66C36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8" creationId="{8B17A090-CE4B-7519-A742-BA0B08D75521}"/>
          </ac:picMkLst>
        </pc:picChg>
        <pc:picChg chg="add mod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19" creationId="{D6636284-CCFD-2F30-BCD5-F0E7AA8E35E8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20" creationId="{DCFA59A9-BF3E-DBB5-FE31-A238D04CED15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21" creationId="{AA133E87-7713-F65F-F66B-E5EE3683914B}"/>
          </ac:picMkLst>
        </pc:picChg>
        <pc:picChg chg="add mod topLvl">
          <ac:chgData name="Dante Orona Yang" userId="ad4980c9-3b32-4c8f-80d2-06e0c6a788be" providerId="ADAL" clId="{31A71219-BE9A-442D-9C8B-2D2B6ABE62B2}" dt="2023-02-21T05:17:17.894" v="1108" actId="164"/>
          <ac:picMkLst>
            <pc:docMk/>
            <pc:sldMk cId="841576210" sldId="279"/>
            <ac:picMk id="22" creationId="{6688E0BA-B4A5-0819-0E9F-B2970CE7D8BD}"/>
          </ac:picMkLst>
        </pc:picChg>
      </pc:sldChg>
      <pc:sldChg chg="del">
        <pc:chgData name="Dante Orona Yang" userId="ad4980c9-3b32-4c8f-80d2-06e0c6a788be" providerId="ADAL" clId="{31A71219-BE9A-442D-9C8B-2D2B6ABE62B2}" dt="2023-02-21T04:57:31.508" v="50" actId="47"/>
        <pc:sldMkLst>
          <pc:docMk/>
          <pc:sldMk cId="4019496204" sldId="279"/>
        </pc:sldMkLst>
      </pc:sldChg>
      <pc:sldChg chg="addSp modSp add mod">
        <pc:chgData name="Dante Orona Yang" userId="ad4980c9-3b32-4c8f-80d2-06e0c6a788be" providerId="ADAL" clId="{31A71219-BE9A-442D-9C8B-2D2B6ABE62B2}" dt="2023-02-21T05:55:12.768" v="1888" actId="20577"/>
        <pc:sldMkLst>
          <pc:docMk/>
          <pc:sldMk cId="463125928" sldId="280"/>
        </pc:sldMkLst>
        <pc:spChg chg="mod">
          <ac:chgData name="Dante Orona Yang" userId="ad4980c9-3b32-4c8f-80d2-06e0c6a788be" providerId="ADAL" clId="{31A71219-BE9A-442D-9C8B-2D2B6ABE62B2}" dt="2023-02-21T05:22:05.389" v="1414" actId="313"/>
          <ac:spMkLst>
            <pc:docMk/>
            <pc:sldMk cId="463125928" sldId="280"/>
            <ac:spMk id="2" creationId="{8504C831-42DC-76B9-2AF6-A4D5B06B0FFE}"/>
          </ac:spMkLst>
        </pc:spChg>
        <pc:spChg chg="mod">
          <ac:chgData name="Dante Orona Yang" userId="ad4980c9-3b32-4c8f-80d2-06e0c6a788be" providerId="ADAL" clId="{31A71219-BE9A-442D-9C8B-2D2B6ABE62B2}" dt="2023-02-21T05:32:22.425" v="1559"/>
          <ac:spMkLst>
            <pc:docMk/>
            <pc:sldMk cId="463125928" sldId="280"/>
            <ac:spMk id="3" creationId="{5A483FA8-F283-B873-C275-956DAB1C7245}"/>
          </ac:spMkLst>
        </pc:spChg>
        <pc:spChg chg="mod">
          <ac:chgData name="Dante Orona Yang" userId="ad4980c9-3b32-4c8f-80d2-06e0c6a788be" providerId="ADAL" clId="{31A71219-BE9A-442D-9C8B-2D2B6ABE62B2}" dt="2023-02-21T05:55:12.768" v="1888" actId="20577"/>
          <ac:spMkLst>
            <pc:docMk/>
            <pc:sldMk cId="463125928" sldId="280"/>
            <ac:spMk id="4" creationId="{97F2A8DE-5E4B-6F76-B8AE-4451A5209FFD}"/>
          </ac:spMkLst>
        </pc:spChg>
        <pc:spChg chg="mod">
          <ac:chgData name="Dante Orona Yang" userId="ad4980c9-3b32-4c8f-80d2-06e0c6a788be" providerId="ADAL" clId="{31A71219-BE9A-442D-9C8B-2D2B6ABE62B2}" dt="2023-02-21T05:37:21.026" v="1646" actId="20577"/>
          <ac:spMkLst>
            <pc:docMk/>
            <pc:sldMk cId="463125928" sldId="280"/>
            <ac:spMk id="5" creationId="{1FB7351C-1D8D-9F2B-BF73-35B94AA7168B}"/>
          </ac:spMkLst>
        </pc:spChg>
        <pc:spChg chg="mod">
          <ac:chgData name="Dante Orona Yang" userId="ad4980c9-3b32-4c8f-80d2-06e0c6a788be" providerId="ADAL" clId="{31A71219-BE9A-442D-9C8B-2D2B6ABE62B2}" dt="2023-02-21T05:08:25.455" v="695" actId="20577"/>
          <ac:spMkLst>
            <pc:docMk/>
            <pc:sldMk cId="463125928" sldId="280"/>
            <ac:spMk id="7" creationId="{A048BD92-7A70-6EBB-8E1B-8194A5713200}"/>
          </ac:spMkLst>
        </pc:spChg>
        <pc:picChg chg="add mod">
          <ac:chgData name="Dante Orona Yang" userId="ad4980c9-3b32-4c8f-80d2-06e0c6a788be" providerId="ADAL" clId="{31A71219-BE9A-442D-9C8B-2D2B6ABE62B2}" dt="2023-02-21T05:32:38.158" v="1564" actId="1076"/>
          <ac:picMkLst>
            <pc:docMk/>
            <pc:sldMk cId="463125928" sldId="280"/>
            <ac:picMk id="9" creationId="{BEDEBBD5-91A1-A447-2338-BE8A4955F65F}"/>
          </ac:picMkLst>
        </pc:picChg>
        <pc:picChg chg="add mod">
          <ac:chgData name="Dante Orona Yang" userId="ad4980c9-3b32-4c8f-80d2-06e0c6a788be" providerId="ADAL" clId="{31A71219-BE9A-442D-9C8B-2D2B6ABE62B2}" dt="2023-02-21T05:33:00.417" v="1572" actId="1076"/>
          <ac:picMkLst>
            <pc:docMk/>
            <pc:sldMk cId="463125928" sldId="280"/>
            <ac:picMk id="11" creationId="{43DABADA-847F-D9F9-7A96-0CCFAB5FF30D}"/>
          </ac:picMkLst>
        </pc:picChg>
        <pc:picChg chg="add mod">
          <ac:chgData name="Dante Orona Yang" userId="ad4980c9-3b32-4c8f-80d2-06e0c6a788be" providerId="ADAL" clId="{31A71219-BE9A-442D-9C8B-2D2B6ABE62B2}" dt="2023-02-21T05:33:54.039" v="1577" actId="1076"/>
          <ac:picMkLst>
            <pc:docMk/>
            <pc:sldMk cId="463125928" sldId="280"/>
            <ac:picMk id="13" creationId="{E169FAC4-E422-2AB6-B3F8-1ABB3820345F}"/>
          </ac:picMkLst>
        </pc:picChg>
        <pc:picChg chg="add mod">
          <ac:chgData name="Dante Orona Yang" userId="ad4980c9-3b32-4c8f-80d2-06e0c6a788be" providerId="ADAL" clId="{31A71219-BE9A-442D-9C8B-2D2B6ABE62B2}" dt="2023-02-21T05:34:51.550" v="1582" actId="1076"/>
          <ac:picMkLst>
            <pc:docMk/>
            <pc:sldMk cId="463125928" sldId="280"/>
            <ac:picMk id="15" creationId="{A306B880-A900-554F-8F92-520D24429C9C}"/>
          </ac:picMkLst>
        </pc:picChg>
        <pc:picChg chg="add mod">
          <ac:chgData name="Dante Orona Yang" userId="ad4980c9-3b32-4c8f-80d2-06e0c6a788be" providerId="ADAL" clId="{31A71219-BE9A-442D-9C8B-2D2B6ABE62B2}" dt="2023-02-21T05:35:15.687" v="1587" actId="1076"/>
          <ac:picMkLst>
            <pc:docMk/>
            <pc:sldMk cId="463125928" sldId="280"/>
            <ac:picMk id="17" creationId="{F27A658E-CDC2-E978-62D5-9D8F40D3C234}"/>
          </ac:picMkLst>
        </pc:picChg>
      </pc:sldChg>
      <pc:sldChg chg="del">
        <pc:chgData name="Dante Orona Yang" userId="ad4980c9-3b32-4c8f-80d2-06e0c6a788be" providerId="ADAL" clId="{31A71219-BE9A-442D-9C8B-2D2B6ABE62B2}" dt="2023-02-21T04:57:34.243" v="51" actId="47"/>
        <pc:sldMkLst>
          <pc:docMk/>
          <pc:sldMk cId="2183064398" sldId="280"/>
        </pc:sldMkLst>
      </pc:sldChg>
      <pc:sldChg chg="addSp delSp modSp add mod">
        <pc:chgData name="Dante Orona Yang" userId="ad4980c9-3b32-4c8f-80d2-06e0c6a788be" providerId="ADAL" clId="{31A71219-BE9A-442D-9C8B-2D2B6ABE62B2}" dt="2023-02-21T05:23:28.548" v="1427" actId="20577"/>
        <pc:sldMkLst>
          <pc:docMk/>
          <pc:sldMk cId="3052391004" sldId="281"/>
        </pc:sldMkLst>
        <pc:spChg chg="mod">
          <ac:chgData name="Dante Orona Yang" userId="ad4980c9-3b32-4c8f-80d2-06e0c6a788be" providerId="ADAL" clId="{31A71219-BE9A-442D-9C8B-2D2B6ABE62B2}" dt="2023-02-21T05:11:19.879" v="714"/>
          <ac:spMkLst>
            <pc:docMk/>
            <pc:sldMk cId="3052391004" sldId="281"/>
            <ac:spMk id="4" creationId="{97F2A8DE-5E4B-6F76-B8AE-4451A5209FFD}"/>
          </ac:spMkLst>
        </pc:spChg>
        <pc:spChg chg="mod">
          <ac:chgData name="Dante Orona Yang" userId="ad4980c9-3b32-4c8f-80d2-06e0c6a788be" providerId="ADAL" clId="{31A71219-BE9A-442D-9C8B-2D2B6ABE62B2}" dt="2023-02-21T05:11:06.123" v="713" actId="403"/>
          <ac:spMkLst>
            <pc:docMk/>
            <pc:sldMk cId="3052391004" sldId="281"/>
            <ac:spMk id="5" creationId="{1FB7351C-1D8D-9F2B-BF73-35B94AA7168B}"/>
          </ac:spMkLst>
        </pc:spChg>
        <pc:spChg chg="mod">
          <ac:chgData name="Dante Orona Yang" userId="ad4980c9-3b32-4c8f-80d2-06e0c6a788be" providerId="ADAL" clId="{31A71219-BE9A-442D-9C8B-2D2B6ABE62B2}" dt="2023-02-21T05:23:28.548" v="1427" actId="20577"/>
          <ac:spMkLst>
            <pc:docMk/>
            <pc:sldMk cId="3052391004" sldId="281"/>
            <ac:spMk id="7" creationId="{A048BD92-7A70-6EBB-8E1B-8194A5713200}"/>
          </ac:spMkLst>
        </pc:spChg>
        <pc:picChg chg="add del mod">
          <ac:chgData name="Dante Orona Yang" userId="ad4980c9-3b32-4c8f-80d2-06e0c6a788be" providerId="ADAL" clId="{31A71219-BE9A-442D-9C8B-2D2B6ABE62B2}" dt="2023-02-21T05:10:38.586" v="703"/>
          <ac:picMkLst>
            <pc:docMk/>
            <pc:sldMk cId="3052391004" sldId="281"/>
            <ac:picMk id="3" creationId="{84648A94-C2C5-EFD3-E93A-0BC901566900}"/>
          </ac:picMkLst>
        </pc:picChg>
        <pc:picChg chg="mod">
          <ac:chgData name="Dante Orona Yang" userId="ad4980c9-3b32-4c8f-80d2-06e0c6a788be" providerId="ADAL" clId="{31A71219-BE9A-442D-9C8B-2D2B6ABE62B2}" dt="2023-02-21T05:10:57.757" v="708" actId="14826"/>
          <ac:picMkLst>
            <pc:docMk/>
            <pc:sldMk cId="3052391004" sldId="281"/>
            <ac:picMk id="9" creationId="{E3DE1B75-835C-01F8-0DC0-9FCCF1FC1D98}"/>
          </ac:picMkLst>
        </pc:picChg>
      </pc:sldChg>
      <pc:sldChg chg="addSp delSp modSp add mod modNotesTx">
        <pc:chgData name="Dante Orona Yang" userId="ad4980c9-3b32-4c8f-80d2-06e0c6a788be" providerId="ADAL" clId="{31A71219-BE9A-442D-9C8B-2D2B6ABE62B2}" dt="2023-02-21T06:02:08.146" v="2713" actId="20577"/>
        <pc:sldMkLst>
          <pc:docMk/>
          <pc:sldMk cId="4163424718" sldId="282"/>
        </pc:sldMkLst>
        <pc:spChg chg="del mod">
          <ac:chgData name="Dante Orona Yang" userId="ad4980c9-3b32-4c8f-80d2-06e0c6a788be" providerId="ADAL" clId="{31A71219-BE9A-442D-9C8B-2D2B6ABE62B2}" dt="2023-02-21T05:59:20.592" v="2415" actId="478"/>
          <ac:spMkLst>
            <pc:docMk/>
            <pc:sldMk cId="4163424718" sldId="282"/>
            <ac:spMk id="4" creationId="{97F2A8DE-5E4B-6F76-B8AE-4451A5209FFD}"/>
          </ac:spMkLst>
        </pc:spChg>
        <pc:spChg chg="del mod">
          <ac:chgData name="Dante Orona Yang" userId="ad4980c9-3b32-4c8f-80d2-06e0c6a788be" providerId="ADAL" clId="{31A71219-BE9A-442D-9C8B-2D2B6ABE62B2}" dt="2023-02-21T05:46:23.676" v="1845" actId="478"/>
          <ac:spMkLst>
            <pc:docMk/>
            <pc:sldMk cId="4163424718" sldId="282"/>
            <ac:spMk id="5" creationId="{1FB7351C-1D8D-9F2B-BF73-35B94AA7168B}"/>
          </ac:spMkLst>
        </pc:spChg>
        <pc:spChg chg="add mod">
          <ac:chgData name="Dante Orona Yang" userId="ad4980c9-3b32-4c8f-80d2-06e0c6a788be" providerId="ADAL" clId="{31A71219-BE9A-442D-9C8B-2D2B6ABE62B2}" dt="2023-02-21T06:02:08.146" v="2713" actId="20577"/>
          <ac:spMkLst>
            <pc:docMk/>
            <pc:sldMk cId="4163424718" sldId="282"/>
            <ac:spMk id="8" creationId="{C6DE060C-6869-FBBD-4344-978EEA56112E}"/>
          </ac:spMkLst>
        </pc:spChg>
        <pc:spChg chg="add del mod">
          <ac:chgData name="Dante Orona Yang" userId="ad4980c9-3b32-4c8f-80d2-06e0c6a788be" providerId="ADAL" clId="{31A71219-BE9A-442D-9C8B-2D2B6ABE62B2}" dt="2023-02-21T05:59:22.718" v="2416" actId="478"/>
          <ac:spMkLst>
            <pc:docMk/>
            <pc:sldMk cId="4163424718" sldId="282"/>
            <ac:spMk id="12" creationId="{7A21E9EE-9BEC-721A-5485-FC32785114B6}"/>
          </ac:spMkLst>
        </pc:spChg>
      </pc:sldChg>
    </pc:docChg>
  </pc:docChgLst>
  <pc:docChgLst>
    <pc:chgData name="Gabriel Gurule" userId="S::ggurule2@unm.edu::7eb02e9e-75fd-4a53-890c-66b8c98552cf" providerId="AD" clId="Web-{F04BF02C-B159-C0AC-63A1-05C458CA66FE}"/>
    <pc:docChg chg="addSld delSld modSld sldOrd">
      <pc:chgData name="Gabriel Gurule" userId="S::ggurule2@unm.edu::7eb02e9e-75fd-4a53-890c-66b8c98552cf" providerId="AD" clId="Web-{F04BF02C-B159-C0AC-63A1-05C458CA66FE}" dt="2023-03-01T00:59:25.842" v="10" actId="20577"/>
      <pc:docMkLst>
        <pc:docMk/>
      </pc:docMkLst>
      <pc:sldChg chg="new del ord">
        <pc:chgData name="Gabriel Gurule" userId="S::ggurule2@unm.edu::7eb02e9e-75fd-4a53-890c-66b8c98552cf" providerId="AD" clId="Web-{F04BF02C-B159-C0AC-63A1-05C458CA66FE}" dt="2023-03-01T00:58:44.012" v="3"/>
        <pc:sldMkLst>
          <pc:docMk/>
          <pc:sldMk cId="353340367" sldId="283"/>
        </pc:sldMkLst>
      </pc:sldChg>
      <pc:sldChg chg="modSp add">
        <pc:chgData name="Gabriel Gurule" userId="S::ggurule2@unm.edu::7eb02e9e-75fd-4a53-890c-66b8c98552cf" providerId="AD" clId="Web-{F04BF02C-B159-C0AC-63A1-05C458CA66FE}" dt="2023-03-01T00:59:25.842" v="10" actId="20577"/>
        <pc:sldMkLst>
          <pc:docMk/>
          <pc:sldMk cId="3908528755" sldId="284"/>
        </pc:sldMkLst>
        <pc:spChg chg="mod">
          <ac:chgData name="Gabriel Gurule" userId="S::ggurule2@unm.edu::7eb02e9e-75fd-4a53-890c-66b8c98552cf" providerId="AD" clId="Web-{F04BF02C-B159-C0AC-63A1-05C458CA66FE}" dt="2023-03-01T00:59:25.842" v="10" actId="20577"/>
          <ac:spMkLst>
            <pc:docMk/>
            <pc:sldMk cId="3908528755" sldId="284"/>
            <ac:spMk id="6" creationId="{E158B635-2B57-D04C-87A9-35560B8CD7E3}"/>
          </ac:spMkLst>
        </pc:spChg>
      </pc:sldChg>
      <pc:sldChg chg="add">
        <pc:chgData name="Gabriel Gurule" userId="S::ggurule2@unm.edu::7eb02e9e-75fd-4a53-890c-66b8c98552cf" providerId="AD" clId="Web-{F04BF02C-B159-C0AC-63A1-05C458CA66FE}" dt="2023-03-01T00:58:57.122" v="4"/>
        <pc:sldMkLst>
          <pc:docMk/>
          <pc:sldMk cId="3759645173" sldId="285"/>
        </pc:sldMkLst>
      </pc:sldChg>
      <pc:sldChg chg="modSp add">
        <pc:chgData name="Gabriel Gurule" userId="S::ggurule2@unm.edu::7eb02e9e-75fd-4a53-890c-66b8c98552cf" providerId="AD" clId="Web-{F04BF02C-B159-C0AC-63A1-05C458CA66FE}" dt="2023-03-01T00:59:15.795" v="7" actId="20577"/>
        <pc:sldMkLst>
          <pc:docMk/>
          <pc:sldMk cId="1742585505" sldId="286"/>
        </pc:sldMkLst>
        <pc:spChg chg="mod">
          <ac:chgData name="Gabriel Gurule" userId="S::ggurule2@unm.edu::7eb02e9e-75fd-4a53-890c-66b8c98552cf" providerId="AD" clId="Web-{F04BF02C-B159-C0AC-63A1-05C458CA66FE}" dt="2023-03-01T00:59:15.795" v="7" actId="20577"/>
          <ac:spMkLst>
            <pc:docMk/>
            <pc:sldMk cId="1742585505" sldId="286"/>
            <ac:spMk id="3" creationId="{4C8490F5-A330-C64F-B83F-4FB6B0DD0A26}"/>
          </ac:spMkLst>
        </pc:spChg>
      </pc:sldChg>
    </pc:docChg>
  </pc:docChgLst>
  <pc:docChgLst>
    <pc:chgData name="Dante Orona Yang" userId="ad4980c9-3b32-4c8f-80d2-06e0c6a788be" providerId="ADAL" clId="{1006160B-BB99-496F-ACBB-931317674008}"/>
    <pc:docChg chg="modSld">
      <pc:chgData name="Dante Orona Yang" userId="ad4980c9-3b32-4c8f-80d2-06e0c6a788be" providerId="ADAL" clId="{1006160B-BB99-496F-ACBB-931317674008}" dt="2023-02-22T01:21:43.013" v="5" actId="20577"/>
      <pc:docMkLst>
        <pc:docMk/>
      </pc:docMkLst>
      <pc:sldChg chg="modSp mod">
        <pc:chgData name="Dante Orona Yang" userId="ad4980c9-3b32-4c8f-80d2-06e0c6a788be" providerId="ADAL" clId="{1006160B-BB99-496F-ACBB-931317674008}" dt="2023-02-22T01:21:43.013" v="5" actId="20577"/>
        <pc:sldMkLst>
          <pc:docMk/>
          <pc:sldMk cId="1757086593" sldId="256"/>
        </pc:sldMkLst>
        <pc:spChg chg="mod">
          <ac:chgData name="Dante Orona Yang" userId="ad4980c9-3b32-4c8f-80d2-06e0c6a788be" providerId="ADAL" clId="{1006160B-BB99-496F-ACBB-931317674008}" dt="2023-02-22T01:21:43.013" v="5" actId="20577"/>
          <ac:spMkLst>
            <pc:docMk/>
            <pc:sldMk cId="1757086593" sldId="256"/>
            <ac:spMk id="6" creationId="{E158B635-2B57-D04C-87A9-35560B8CD7E3}"/>
          </ac:spMkLst>
        </pc:spChg>
      </pc:sldChg>
    </pc:docChg>
  </pc:docChgLst>
  <pc:docChgLst>
    <pc:chgData name="Ester Aguilera" userId="510b8479-af0a-456f-aad8-e6c66bfce0cc" providerId="ADAL" clId="{4745CB30-1FE2-7543-B04C-6882F8463EE7}"/>
    <pc:docChg chg="undo custSel addSld delSld modSld sldOrd">
      <pc:chgData name="Ester Aguilera" userId="510b8479-af0a-456f-aad8-e6c66bfce0cc" providerId="ADAL" clId="{4745CB30-1FE2-7543-B04C-6882F8463EE7}" dt="2023-04-18T21:59:08.814" v="389" actId="20577"/>
      <pc:docMkLst>
        <pc:docMk/>
      </pc:docMkLst>
      <pc:sldChg chg="delSp add mod">
        <pc:chgData name="Ester Aguilera" userId="510b8479-af0a-456f-aad8-e6c66bfce0cc" providerId="ADAL" clId="{4745CB30-1FE2-7543-B04C-6882F8463EE7}" dt="2023-04-18T21:31:56.981" v="291" actId="478"/>
        <pc:sldMkLst>
          <pc:docMk/>
          <pc:sldMk cId="2929680293" sldId="257"/>
        </pc:sldMkLst>
        <pc:spChg chg="del">
          <ac:chgData name="Ester Aguilera" userId="510b8479-af0a-456f-aad8-e6c66bfce0cc" providerId="ADAL" clId="{4745CB30-1FE2-7543-B04C-6882F8463EE7}" dt="2023-04-18T21:31:56.981" v="291" actId="478"/>
          <ac:spMkLst>
            <pc:docMk/>
            <pc:sldMk cId="2929680293" sldId="257"/>
            <ac:spMk id="3" creationId="{4DE4D0B1-96E2-2B1C-5FFE-37E06BFADD3C}"/>
          </ac:spMkLst>
        </pc:spChg>
        <pc:spChg chg="del">
          <ac:chgData name="Ester Aguilera" userId="510b8479-af0a-456f-aad8-e6c66bfce0cc" providerId="ADAL" clId="{4745CB30-1FE2-7543-B04C-6882F8463EE7}" dt="2023-04-18T21:29:44.240" v="75" actId="478"/>
          <ac:spMkLst>
            <pc:docMk/>
            <pc:sldMk cId="2929680293" sldId="257"/>
            <ac:spMk id="6" creationId="{33D591ED-CF6A-45FF-A476-DC239AC66A92}"/>
          </ac:spMkLst>
        </pc:spChg>
      </pc:sldChg>
      <pc:sldChg chg="modSp mod ord">
        <pc:chgData name="Ester Aguilera" userId="510b8479-af0a-456f-aad8-e6c66bfce0cc" providerId="ADAL" clId="{4745CB30-1FE2-7543-B04C-6882F8463EE7}" dt="2023-04-18T21:58:54.022" v="384" actId="20577"/>
        <pc:sldMkLst>
          <pc:docMk/>
          <pc:sldMk cId="1904736392" sldId="278"/>
        </pc:sldMkLst>
        <pc:spChg chg="mod">
          <ac:chgData name="Ester Aguilera" userId="510b8479-af0a-456f-aad8-e6c66bfce0cc" providerId="ADAL" clId="{4745CB30-1FE2-7543-B04C-6882F8463EE7}" dt="2023-04-18T21:58:15.534" v="310" actId="20577"/>
          <ac:spMkLst>
            <pc:docMk/>
            <pc:sldMk cId="1904736392" sldId="278"/>
            <ac:spMk id="2" creationId="{6507CAFA-DD25-0C8D-FCEF-81F32AB5D07D}"/>
          </ac:spMkLst>
        </pc:spChg>
        <pc:spChg chg="mod">
          <ac:chgData name="Ester Aguilera" userId="510b8479-af0a-456f-aad8-e6c66bfce0cc" providerId="ADAL" clId="{4745CB30-1FE2-7543-B04C-6882F8463EE7}" dt="2023-04-18T21:58:54.022" v="384" actId="20577"/>
          <ac:spMkLst>
            <pc:docMk/>
            <pc:sldMk cId="1904736392" sldId="278"/>
            <ac:spMk id="3" creationId="{348506C8-1832-5A6C-7238-9CC58E661283}"/>
          </ac:spMkLst>
        </pc:spChg>
      </pc:sldChg>
      <pc:sldChg chg="del">
        <pc:chgData name="Ester Aguilera" userId="510b8479-af0a-456f-aad8-e6c66bfce0cc" providerId="ADAL" clId="{4745CB30-1FE2-7543-B04C-6882F8463EE7}" dt="2023-04-18T21:08:26.030" v="0" actId="2696"/>
        <pc:sldMkLst>
          <pc:docMk/>
          <pc:sldMk cId="841576210" sldId="279"/>
        </pc:sldMkLst>
      </pc:sldChg>
      <pc:sldChg chg="addSp delSp modSp mod ord">
        <pc:chgData name="Ester Aguilera" userId="510b8479-af0a-456f-aad8-e6c66bfce0cc" providerId="ADAL" clId="{4745CB30-1FE2-7543-B04C-6882F8463EE7}" dt="2023-04-18T21:18:24.413" v="72" actId="1076"/>
        <pc:sldMkLst>
          <pc:docMk/>
          <pc:sldMk cId="463125928" sldId="280"/>
        </pc:sldMkLst>
        <pc:spChg chg="mod">
          <ac:chgData name="Ester Aguilera" userId="510b8479-af0a-456f-aad8-e6c66bfce0cc" providerId="ADAL" clId="{4745CB30-1FE2-7543-B04C-6882F8463EE7}" dt="2023-04-18T21:12:14.506" v="13" actId="20577"/>
          <ac:spMkLst>
            <pc:docMk/>
            <pc:sldMk cId="463125928" sldId="280"/>
            <ac:spMk id="2" creationId="{8504C831-42DC-76B9-2AF6-A4D5B06B0FFE}"/>
          </ac:spMkLst>
        </pc:spChg>
        <pc:spChg chg="add del mod">
          <ac:chgData name="Ester Aguilera" userId="510b8479-af0a-456f-aad8-e6c66bfce0cc" providerId="ADAL" clId="{4745CB30-1FE2-7543-B04C-6882F8463EE7}" dt="2023-04-18T21:18:24.413" v="72" actId="1076"/>
          <ac:spMkLst>
            <pc:docMk/>
            <pc:sldMk cId="463125928" sldId="280"/>
            <ac:spMk id="4" creationId="{97F2A8DE-5E4B-6F76-B8AE-4451A5209FFD}"/>
          </ac:spMkLst>
        </pc:spChg>
        <pc:spChg chg="del mod">
          <ac:chgData name="Ester Aguilera" userId="510b8479-af0a-456f-aad8-e6c66bfce0cc" providerId="ADAL" clId="{4745CB30-1FE2-7543-B04C-6882F8463EE7}" dt="2023-04-18T21:17:10.296" v="56" actId="21"/>
          <ac:spMkLst>
            <pc:docMk/>
            <pc:sldMk cId="463125928" sldId="280"/>
            <ac:spMk id="5" creationId="{1FB7351C-1D8D-9F2B-BF73-35B94AA7168B}"/>
          </ac:spMkLst>
        </pc:spChg>
        <pc:spChg chg="del mod">
          <ac:chgData name="Ester Aguilera" userId="510b8479-af0a-456f-aad8-e6c66bfce0cc" providerId="ADAL" clId="{4745CB30-1FE2-7543-B04C-6882F8463EE7}" dt="2023-04-18T21:17:27.083" v="59" actId="478"/>
          <ac:spMkLst>
            <pc:docMk/>
            <pc:sldMk cId="463125928" sldId="280"/>
            <ac:spMk id="7" creationId="{A048BD92-7A70-6EBB-8E1B-8194A5713200}"/>
          </ac:spMkLst>
        </pc:spChg>
        <pc:picChg chg="del">
          <ac:chgData name="Ester Aguilera" userId="510b8479-af0a-456f-aad8-e6c66bfce0cc" providerId="ADAL" clId="{4745CB30-1FE2-7543-B04C-6882F8463EE7}" dt="2023-04-18T21:16:40.469" v="50" actId="478"/>
          <ac:picMkLst>
            <pc:docMk/>
            <pc:sldMk cId="463125928" sldId="280"/>
            <ac:picMk id="9" creationId="{BEDEBBD5-91A1-A447-2338-BE8A4955F65F}"/>
          </ac:picMkLst>
        </pc:picChg>
        <pc:picChg chg="add del mod">
          <ac:chgData name="Ester Aguilera" userId="510b8479-af0a-456f-aad8-e6c66bfce0cc" providerId="ADAL" clId="{4745CB30-1FE2-7543-B04C-6882F8463EE7}" dt="2023-04-18T21:17:19.101" v="58" actId="478"/>
          <ac:picMkLst>
            <pc:docMk/>
            <pc:sldMk cId="463125928" sldId="280"/>
            <ac:picMk id="10" creationId="{B6B05540-0E4A-3FE8-9E2C-83EED33A9CB0}"/>
          </ac:picMkLst>
        </pc:picChg>
        <pc:picChg chg="del">
          <ac:chgData name="Ester Aguilera" userId="510b8479-af0a-456f-aad8-e6c66bfce0cc" providerId="ADAL" clId="{4745CB30-1FE2-7543-B04C-6882F8463EE7}" dt="2023-04-18T21:16:39.607" v="49" actId="478"/>
          <ac:picMkLst>
            <pc:docMk/>
            <pc:sldMk cId="463125928" sldId="280"/>
            <ac:picMk id="11" creationId="{43DABADA-847F-D9F9-7A96-0CCFAB5FF30D}"/>
          </ac:picMkLst>
        </pc:picChg>
        <pc:picChg chg="del">
          <ac:chgData name="Ester Aguilera" userId="510b8479-af0a-456f-aad8-e6c66bfce0cc" providerId="ADAL" clId="{4745CB30-1FE2-7543-B04C-6882F8463EE7}" dt="2023-04-18T21:16:41.456" v="51" actId="478"/>
          <ac:picMkLst>
            <pc:docMk/>
            <pc:sldMk cId="463125928" sldId="280"/>
            <ac:picMk id="13" creationId="{E169FAC4-E422-2AB6-B3F8-1ABB3820345F}"/>
          </ac:picMkLst>
        </pc:picChg>
        <pc:picChg chg="add mod">
          <ac:chgData name="Ester Aguilera" userId="510b8479-af0a-456f-aad8-e6c66bfce0cc" providerId="ADAL" clId="{4745CB30-1FE2-7543-B04C-6882F8463EE7}" dt="2023-04-18T21:18:08.174" v="71" actId="1076"/>
          <ac:picMkLst>
            <pc:docMk/>
            <pc:sldMk cId="463125928" sldId="280"/>
            <ac:picMk id="14" creationId="{06D6E718-86C3-1444-5D69-120D140C66B6}"/>
          </ac:picMkLst>
        </pc:picChg>
        <pc:picChg chg="del">
          <ac:chgData name="Ester Aguilera" userId="510b8479-af0a-456f-aad8-e6c66bfce0cc" providerId="ADAL" clId="{4745CB30-1FE2-7543-B04C-6882F8463EE7}" dt="2023-04-18T21:16:38.506" v="48" actId="478"/>
          <ac:picMkLst>
            <pc:docMk/>
            <pc:sldMk cId="463125928" sldId="280"/>
            <ac:picMk id="15" creationId="{A306B880-A900-554F-8F92-520D24429C9C}"/>
          </ac:picMkLst>
        </pc:picChg>
        <pc:picChg chg="del">
          <ac:chgData name="Ester Aguilera" userId="510b8479-af0a-456f-aad8-e6c66bfce0cc" providerId="ADAL" clId="{4745CB30-1FE2-7543-B04C-6882F8463EE7}" dt="2023-04-18T21:16:37.032" v="47" actId="478"/>
          <ac:picMkLst>
            <pc:docMk/>
            <pc:sldMk cId="463125928" sldId="280"/>
            <ac:picMk id="17" creationId="{F27A658E-CDC2-E978-62D5-9D8F40D3C234}"/>
          </ac:picMkLst>
        </pc:picChg>
      </pc:sldChg>
      <pc:sldChg chg="del">
        <pc:chgData name="Ester Aguilera" userId="510b8479-af0a-456f-aad8-e6c66bfce0cc" providerId="ADAL" clId="{4745CB30-1FE2-7543-B04C-6882F8463EE7}" dt="2023-04-18T21:12:01.775" v="3" actId="2696"/>
        <pc:sldMkLst>
          <pc:docMk/>
          <pc:sldMk cId="3052391004" sldId="281"/>
        </pc:sldMkLst>
      </pc:sldChg>
      <pc:sldChg chg="addSp delSp modSp mod ord">
        <pc:chgData name="Ester Aguilera" userId="510b8479-af0a-456f-aad8-e6c66bfce0cc" providerId="ADAL" clId="{4745CB30-1FE2-7543-B04C-6882F8463EE7}" dt="2023-04-18T21:56:06.180" v="292" actId="478"/>
        <pc:sldMkLst>
          <pc:docMk/>
          <pc:sldMk cId="4163424718" sldId="282"/>
        </pc:sldMkLst>
        <pc:spChg chg="mod">
          <ac:chgData name="Ester Aguilera" userId="510b8479-af0a-456f-aad8-e6c66bfce0cc" providerId="ADAL" clId="{4745CB30-1FE2-7543-B04C-6882F8463EE7}" dt="2023-04-18T21:30:22.992" v="104" actId="20577"/>
          <ac:spMkLst>
            <pc:docMk/>
            <pc:sldMk cId="4163424718" sldId="282"/>
            <ac:spMk id="2" creationId="{8504C831-42DC-76B9-2AF6-A4D5B06B0FFE}"/>
          </ac:spMkLst>
        </pc:spChg>
        <pc:spChg chg="add del mod">
          <ac:chgData name="Ester Aguilera" userId="510b8479-af0a-456f-aad8-e6c66bfce0cc" providerId="ADAL" clId="{4745CB30-1FE2-7543-B04C-6882F8463EE7}" dt="2023-04-18T21:56:06.180" v="292" actId="478"/>
          <ac:spMkLst>
            <pc:docMk/>
            <pc:sldMk cId="4163424718" sldId="282"/>
            <ac:spMk id="5" creationId="{FE9F3892-BC23-EB0B-1C53-53409B63EDCE}"/>
          </ac:spMkLst>
        </pc:spChg>
        <pc:spChg chg="del">
          <ac:chgData name="Ester Aguilera" userId="510b8479-af0a-456f-aad8-e6c66bfce0cc" providerId="ADAL" clId="{4745CB30-1FE2-7543-B04C-6882F8463EE7}" dt="2023-04-18T21:30:26.053" v="105" actId="478"/>
          <ac:spMkLst>
            <pc:docMk/>
            <pc:sldMk cId="4163424718" sldId="282"/>
            <ac:spMk id="7" creationId="{A048BD92-7A70-6EBB-8E1B-8194A5713200}"/>
          </ac:spMkLst>
        </pc:spChg>
        <pc:spChg chg="mod">
          <ac:chgData name="Ester Aguilera" userId="510b8479-af0a-456f-aad8-e6c66bfce0cc" providerId="ADAL" clId="{4745CB30-1FE2-7543-B04C-6882F8463EE7}" dt="2023-04-18T21:31:47.943" v="290" actId="20577"/>
          <ac:spMkLst>
            <pc:docMk/>
            <pc:sldMk cId="4163424718" sldId="282"/>
            <ac:spMk id="8" creationId="{C6DE060C-6869-FBBD-4344-978EEA56112E}"/>
          </ac:spMkLst>
        </pc:spChg>
        <pc:picChg chg="del">
          <ac:chgData name="Ester Aguilera" userId="510b8479-af0a-456f-aad8-e6c66bfce0cc" providerId="ADAL" clId="{4745CB30-1FE2-7543-B04C-6882F8463EE7}" dt="2023-04-18T21:30:31.747" v="110" actId="478"/>
          <ac:picMkLst>
            <pc:docMk/>
            <pc:sldMk cId="4163424718" sldId="282"/>
            <ac:picMk id="9" creationId="{BEDEBBD5-91A1-A447-2338-BE8A4955F65F}"/>
          </ac:picMkLst>
        </pc:picChg>
        <pc:picChg chg="del">
          <ac:chgData name="Ester Aguilera" userId="510b8479-af0a-456f-aad8-e6c66bfce0cc" providerId="ADAL" clId="{4745CB30-1FE2-7543-B04C-6882F8463EE7}" dt="2023-04-18T21:30:30.846" v="109" actId="478"/>
          <ac:picMkLst>
            <pc:docMk/>
            <pc:sldMk cId="4163424718" sldId="282"/>
            <ac:picMk id="11" creationId="{43DABADA-847F-D9F9-7A96-0CCFAB5FF30D}"/>
          </ac:picMkLst>
        </pc:picChg>
        <pc:picChg chg="del">
          <ac:chgData name="Ester Aguilera" userId="510b8479-af0a-456f-aad8-e6c66bfce0cc" providerId="ADAL" clId="{4745CB30-1FE2-7543-B04C-6882F8463EE7}" dt="2023-04-18T21:30:28.073" v="106" actId="478"/>
          <ac:picMkLst>
            <pc:docMk/>
            <pc:sldMk cId="4163424718" sldId="282"/>
            <ac:picMk id="13" creationId="{E169FAC4-E422-2AB6-B3F8-1ABB3820345F}"/>
          </ac:picMkLst>
        </pc:picChg>
        <pc:picChg chg="del">
          <ac:chgData name="Ester Aguilera" userId="510b8479-af0a-456f-aad8-e6c66bfce0cc" providerId="ADAL" clId="{4745CB30-1FE2-7543-B04C-6882F8463EE7}" dt="2023-04-18T21:30:30.005" v="108" actId="478"/>
          <ac:picMkLst>
            <pc:docMk/>
            <pc:sldMk cId="4163424718" sldId="282"/>
            <ac:picMk id="15" creationId="{A306B880-A900-554F-8F92-520D24429C9C}"/>
          </ac:picMkLst>
        </pc:picChg>
        <pc:picChg chg="del">
          <ac:chgData name="Ester Aguilera" userId="510b8479-af0a-456f-aad8-e6c66bfce0cc" providerId="ADAL" clId="{4745CB30-1FE2-7543-B04C-6882F8463EE7}" dt="2023-04-18T21:30:28.911" v="107" actId="478"/>
          <ac:picMkLst>
            <pc:docMk/>
            <pc:sldMk cId="4163424718" sldId="282"/>
            <ac:picMk id="17" creationId="{F27A658E-CDC2-E978-62D5-9D8F40D3C234}"/>
          </ac:picMkLst>
        </pc:picChg>
      </pc:sldChg>
      <pc:sldChg chg="modSp mod">
        <pc:chgData name="Ester Aguilera" userId="510b8479-af0a-456f-aad8-e6c66bfce0cc" providerId="ADAL" clId="{4745CB30-1FE2-7543-B04C-6882F8463EE7}" dt="2023-04-18T21:59:08.814" v="389" actId="20577"/>
        <pc:sldMkLst>
          <pc:docMk/>
          <pc:sldMk cId="1742585505" sldId="286"/>
        </pc:sldMkLst>
        <pc:spChg chg="mod">
          <ac:chgData name="Ester Aguilera" userId="510b8479-af0a-456f-aad8-e6c66bfce0cc" providerId="ADAL" clId="{4745CB30-1FE2-7543-B04C-6882F8463EE7}" dt="2023-04-18T21:59:08.814" v="389" actId="20577"/>
          <ac:spMkLst>
            <pc:docMk/>
            <pc:sldMk cId="1742585505" sldId="286"/>
            <ac:spMk id="3" creationId="{4C8490F5-A330-C64F-B83F-4FB6B0DD0A26}"/>
          </ac:spMkLst>
        </pc:spChg>
      </pc:sldChg>
      <pc:sldChg chg="add del">
        <pc:chgData name="Ester Aguilera" userId="510b8479-af0a-456f-aad8-e6c66bfce0cc" providerId="ADAL" clId="{4745CB30-1FE2-7543-B04C-6882F8463EE7}" dt="2023-04-18T21:58:08.382" v="294" actId="2696"/>
        <pc:sldMkLst>
          <pc:docMk/>
          <pc:sldMk cId="1540615902" sldId="287"/>
        </pc:sldMkLst>
      </pc:sldChg>
    </pc:docChg>
  </pc:docChgLst>
  <pc:docChgLst>
    <pc:chgData name="Gabriel Gurule" userId="S::ggurule2@unm.edu::7eb02e9e-75fd-4a53-890c-66b8c98552cf" providerId="AD" clId="Web-{0E32E1F9-934C-D00E-D767-7696DFCB2855}"/>
    <pc:docChg chg="addSld delSld modSld">
      <pc:chgData name="Gabriel Gurule" userId="S::ggurule2@unm.edu::7eb02e9e-75fd-4a53-890c-66b8c98552cf" providerId="AD" clId="Web-{0E32E1F9-934C-D00E-D767-7696DFCB2855}" dt="2023-01-24T13:17:30.817" v="243" actId="20577"/>
      <pc:docMkLst>
        <pc:docMk/>
      </pc:docMkLst>
      <pc:sldChg chg="modSp">
        <pc:chgData name="Gabriel Gurule" userId="S::ggurule2@unm.edu::7eb02e9e-75fd-4a53-890c-66b8c98552cf" providerId="AD" clId="Web-{0E32E1F9-934C-D00E-D767-7696DFCB2855}" dt="2023-01-24T13:17:30.817" v="243" actId="20577"/>
        <pc:sldMkLst>
          <pc:docMk/>
          <pc:sldMk cId="1757086593" sldId="256"/>
        </pc:sldMkLst>
        <pc:spChg chg="mod">
          <ac:chgData name="Gabriel Gurule" userId="S::ggurule2@unm.edu::7eb02e9e-75fd-4a53-890c-66b8c98552cf" providerId="AD" clId="Web-{0E32E1F9-934C-D00E-D767-7696DFCB2855}" dt="2023-01-24T13:17:30.817" v="243" actId="20577"/>
          <ac:spMkLst>
            <pc:docMk/>
            <pc:sldMk cId="1757086593" sldId="256"/>
            <ac:spMk id="5" creationId="{6F4EAF1A-90A4-3F46-A741-BC72D45044B1}"/>
          </ac:spMkLst>
        </pc:spChg>
      </pc:sldChg>
      <pc:sldChg chg="modSp">
        <pc:chgData name="Gabriel Gurule" userId="S::ggurule2@unm.edu::7eb02e9e-75fd-4a53-890c-66b8c98552cf" providerId="AD" clId="Web-{0E32E1F9-934C-D00E-D767-7696DFCB2855}" dt="2023-01-24T13:10:45.333" v="0" actId="20577"/>
        <pc:sldMkLst>
          <pc:docMk/>
          <pc:sldMk cId="70155051" sldId="259"/>
        </pc:sldMkLst>
        <pc:spChg chg="mod">
          <ac:chgData name="Gabriel Gurule" userId="S::ggurule2@unm.edu::7eb02e9e-75fd-4a53-890c-66b8c98552cf" providerId="AD" clId="Web-{0E32E1F9-934C-D00E-D767-7696DFCB2855}" dt="2023-01-24T13:10:45.333" v="0" actId="20577"/>
          <ac:spMkLst>
            <pc:docMk/>
            <pc:sldMk cId="70155051" sldId="259"/>
            <ac:spMk id="3" creationId="{4C8490F5-A330-C64F-B83F-4FB6B0DD0A26}"/>
          </ac:spMkLst>
        </pc:spChg>
      </pc:sldChg>
      <pc:sldChg chg="del">
        <pc:chgData name="Gabriel Gurule" userId="S::ggurule2@unm.edu::7eb02e9e-75fd-4a53-890c-66b8c98552cf" providerId="AD" clId="Web-{0E32E1F9-934C-D00E-D767-7696DFCB2855}" dt="2023-01-24T13:10:55.740" v="7"/>
        <pc:sldMkLst>
          <pc:docMk/>
          <pc:sldMk cId="4129444405" sldId="260"/>
        </pc:sldMkLst>
      </pc:sldChg>
      <pc:sldChg chg="del">
        <pc:chgData name="Gabriel Gurule" userId="S::ggurule2@unm.edu::7eb02e9e-75fd-4a53-890c-66b8c98552cf" providerId="AD" clId="Web-{0E32E1F9-934C-D00E-D767-7696DFCB2855}" dt="2023-01-24T13:10:55.709" v="6"/>
        <pc:sldMkLst>
          <pc:docMk/>
          <pc:sldMk cId="4237118883" sldId="261"/>
        </pc:sldMkLst>
      </pc:sldChg>
      <pc:sldChg chg="del">
        <pc:chgData name="Gabriel Gurule" userId="S::ggurule2@unm.edu::7eb02e9e-75fd-4a53-890c-66b8c98552cf" providerId="AD" clId="Web-{0E32E1F9-934C-D00E-D767-7696DFCB2855}" dt="2023-01-24T13:10:53.584" v="4"/>
        <pc:sldMkLst>
          <pc:docMk/>
          <pc:sldMk cId="3168686438" sldId="268"/>
        </pc:sldMkLst>
      </pc:sldChg>
      <pc:sldChg chg="del">
        <pc:chgData name="Gabriel Gurule" userId="S::ggurule2@unm.edu::7eb02e9e-75fd-4a53-890c-66b8c98552cf" providerId="AD" clId="Web-{0E32E1F9-934C-D00E-D767-7696DFCB2855}" dt="2023-01-24T13:10:52.271" v="3"/>
        <pc:sldMkLst>
          <pc:docMk/>
          <pc:sldMk cId="2395575686" sldId="269"/>
        </pc:sldMkLst>
      </pc:sldChg>
      <pc:sldChg chg="del">
        <pc:chgData name="Gabriel Gurule" userId="S::ggurule2@unm.edu::7eb02e9e-75fd-4a53-890c-66b8c98552cf" providerId="AD" clId="Web-{0E32E1F9-934C-D00E-D767-7696DFCB2855}" dt="2023-01-24T13:10:55.287" v="5"/>
        <pc:sldMkLst>
          <pc:docMk/>
          <pc:sldMk cId="636890913" sldId="277"/>
        </pc:sldMkLst>
      </pc:sldChg>
      <pc:sldChg chg="new del">
        <pc:chgData name="Gabriel Gurule" userId="S::ggurule2@unm.edu::7eb02e9e-75fd-4a53-890c-66b8c98552cf" providerId="AD" clId="Web-{0E32E1F9-934C-D00E-D767-7696DFCB2855}" dt="2023-01-24T13:11:43.508" v="13"/>
        <pc:sldMkLst>
          <pc:docMk/>
          <pc:sldMk cId="2406489009" sldId="277"/>
        </pc:sldMkLst>
      </pc:sldChg>
      <pc:sldChg chg="modSp new">
        <pc:chgData name="Gabriel Gurule" userId="S::ggurule2@unm.edu::7eb02e9e-75fd-4a53-890c-66b8c98552cf" providerId="AD" clId="Web-{0E32E1F9-934C-D00E-D767-7696DFCB2855}" dt="2023-01-24T13:12:47.354" v="31" actId="20577"/>
        <pc:sldMkLst>
          <pc:docMk/>
          <pc:sldMk cId="3989735449" sldId="277"/>
        </pc:sldMkLst>
        <pc:spChg chg="mod">
          <ac:chgData name="Gabriel Gurule" userId="S::ggurule2@unm.edu::7eb02e9e-75fd-4a53-890c-66b8c98552cf" providerId="AD" clId="Web-{0E32E1F9-934C-D00E-D767-7696DFCB2855}" dt="2023-01-24T13:12:20.149" v="25" actId="20577"/>
          <ac:spMkLst>
            <pc:docMk/>
            <pc:sldMk cId="3989735449" sldId="277"/>
            <ac:spMk id="2" creationId="{2BC70881-D384-E33A-5D07-1559DBB258A2}"/>
          </ac:spMkLst>
        </pc:spChg>
        <pc:spChg chg="mod">
          <ac:chgData name="Gabriel Gurule" userId="S::ggurule2@unm.edu::7eb02e9e-75fd-4a53-890c-66b8c98552cf" providerId="AD" clId="Web-{0E32E1F9-934C-D00E-D767-7696DFCB2855}" dt="2023-01-24T13:12:47.354" v="31" actId="20577"/>
          <ac:spMkLst>
            <pc:docMk/>
            <pc:sldMk cId="3989735449" sldId="277"/>
            <ac:spMk id="3" creationId="{9CB80027-24BA-6196-431A-49A0A058A76D}"/>
          </ac:spMkLst>
        </pc:spChg>
      </pc:sldChg>
      <pc:sldChg chg="new del">
        <pc:chgData name="Gabriel Gurule" userId="S::ggurule2@unm.edu::7eb02e9e-75fd-4a53-890c-66b8c98552cf" providerId="AD" clId="Web-{0E32E1F9-934C-D00E-D767-7696DFCB2855}" dt="2023-01-24T13:11:30.194" v="11"/>
        <pc:sldMkLst>
          <pc:docMk/>
          <pc:sldMk cId="4062097074" sldId="277"/>
        </pc:sldMkLst>
      </pc:sldChg>
      <pc:sldChg chg="modSp new">
        <pc:chgData name="Gabriel Gurule" userId="S::ggurule2@unm.edu::7eb02e9e-75fd-4a53-890c-66b8c98552cf" providerId="AD" clId="Web-{0E32E1F9-934C-D00E-D767-7696DFCB2855}" dt="2023-01-24T13:13:28.824" v="91" actId="20577"/>
        <pc:sldMkLst>
          <pc:docMk/>
          <pc:sldMk cId="1522436189" sldId="278"/>
        </pc:sldMkLst>
        <pc:spChg chg="mod">
          <ac:chgData name="Gabriel Gurule" userId="S::ggurule2@unm.edu::7eb02e9e-75fd-4a53-890c-66b8c98552cf" providerId="AD" clId="Web-{0E32E1F9-934C-D00E-D767-7696DFCB2855}" dt="2023-01-24T13:12:53.619" v="49" actId="20577"/>
          <ac:spMkLst>
            <pc:docMk/>
            <pc:sldMk cId="1522436189" sldId="278"/>
            <ac:spMk id="2" creationId="{03970B6F-D027-C010-29FC-C2DBAA4C31C4}"/>
          </ac:spMkLst>
        </pc:spChg>
        <pc:spChg chg="mod">
          <ac:chgData name="Gabriel Gurule" userId="S::ggurule2@unm.edu::7eb02e9e-75fd-4a53-890c-66b8c98552cf" providerId="AD" clId="Web-{0E32E1F9-934C-D00E-D767-7696DFCB2855}" dt="2023-01-24T13:13:28.824" v="91" actId="20577"/>
          <ac:spMkLst>
            <pc:docMk/>
            <pc:sldMk cId="1522436189" sldId="278"/>
            <ac:spMk id="3" creationId="{59ACCC51-EF57-7D88-6075-6D76E573C5B9}"/>
          </ac:spMkLst>
        </pc:spChg>
      </pc:sldChg>
      <pc:sldChg chg="del">
        <pc:chgData name="Gabriel Gurule" userId="S::ggurule2@unm.edu::7eb02e9e-75fd-4a53-890c-66b8c98552cf" providerId="AD" clId="Web-{0E32E1F9-934C-D00E-D767-7696DFCB2855}" dt="2023-01-24T13:10:50.943" v="2"/>
        <pc:sldMkLst>
          <pc:docMk/>
          <pc:sldMk cId="1691742778" sldId="278"/>
        </pc:sldMkLst>
      </pc:sldChg>
      <pc:sldChg chg="del">
        <pc:chgData name="Gabriel Gurule" userId="S::ggurule2@unm.edu::7eb02e9e-75fd-4a53-890c-66b8c98552cf" providerId="AD" clId="Web-{0E32E1F9-934C-D00E-D767-7696DFCB2855}" dt="2023-01-24T13:10:49.099" v="1"/>
        <pc:sldMkLst>
          <pc:docMk/>
          <pc:sldMk cId="1592861927" sldId="279"/>
        </pc:sldMkLst>
      </pc:sldChg>
      <pc:sldChg chg="modSp new">
        <pc:chgData name="Gabriel Gurule" userId="S::ggurule2@unm.edu::7eb02e9e-75fd-4a53-890c-66b8c98552cf" providerId="AD" clId="Web-{0E32E1F9-934C-D00E-D767-7696DFCB2855}" dt="2023-01-24T13:15:21.859" v="146" actId="20577"/>
        <pc:sldMkLst>
          <pc:docMk/>
          <pc:sldMk cId="4019496204" sldId="279"/>
        </pc:sldMkLst>
        <pc:spChg chg="mod">
          <ac:chgData name="Gabriel Gurule" userId="S::ggurule2@unm.edu::7eb02e9e-75fd-4a53-890c-66b8c98552cf" providerId="AD" clId="Web-{0E32E1F9-934C-D00E-D767-7696DFCB2855}" dt="2023-01-24T13:14:03.169" v="95" actId="20577"/>
          <ac:spMkLst>
            <pc:docMk/>
            <pc:sldMk cId="4019496204" sldId="279"/>
            <ac:spMk id="2" creationId="{61EDF150-6EE6-38FA-1253-78AB3B312AA5}"/>
          </ac:spMkLst>
        </pc:spChg>
        <pc:spChg chg="mod">
          <ac:chgData name="Gabriel Gurule" userId="S::ggurule2@unm.edu::7eb02e9e-75fd-4a53-890c-66b8c98552cf" providerId="AD" clId="Web-{0E32E1F9-934C-D00E-D767-7696DFCB2855}" dt="2023-01-24T13:15:21.859" v="146" actId="20577"/>
          <ac:spMkLst>
            <pc:docMk/>
            <pc:sldMk cId="4019496204" sldId="279"/>
            <ac:spMk id="3" creationId="{61CC523D-FF49-6AF1-3EDD-E244ED1A162C}"/>
          </ac:spMkLst>
        </pc:spChg>
      </pc:sldChg>
      <pc:sldChg chg="modSp new">
        <pc:chgData name="Gabriel Gurule" userId="S::ggurule2@unm.edu::7eb02e9e-75fd-4a53-890c-66b8c98552cf" providerId="AD" clId="Web-{0E32E1F9-934C-D00E-D767-7696DFCB2855}" dt="2023-01-24T13:17:11.926" v="228" actId="20577"/>
        <pc:sldMkLst>
          <pc:docMk/>
          <pc:sldMk cId="2183064398" sldId="280"/>
        </pc:sldMkLst>
        <pc:spChg chg="mod">
          <ac:chgData name="Gabriel Gurule" userId="S::ggurule2@unm.edu::7eb02e9e-75fd-4a53-890c-66b8c98552cf" providerId="AD" clId="Web-{0E32E1F9-934C-D00E-D767-7696DFCB2855}" dt="2023-01-24T13:16:26.518" v="168" actId="20577"/>
          <ac:spMkLst>
            <pc:docMk/>
            <pc:sldMk cId="2183064398" sldId="280"/>
            <ac:spMk id="2" creationId="{DFC7A8C5-C403-4139-0F52-F46FCA85A43E}"/>
          </ac:spMkLst>
        </pc:spChg>
        <pc:spChg chg="mod">
          <ac:chgData name="Gabriel Gurule" userId="S::ggurule2@unm.edu::7eb02e9e-75fd-4a53-890c-66b8c98552cf" providerId="AD" clId="Web-{0E32E1F9-934C-D00E-D767-7696DFCB2855}" dt="2023-01-24T13:17:11.926" v="228" actId="20577"/>
          <ac:spMkLst>
            <pc:docMk/>
            <pc:sldMk cId="2183064398" sldId="280"/>
            <ac:spMk id="3" creationId="{2979829D-7AC4-B400-8749-D65696C7BA66}"/>
          </ac:spMkLst>
        </pc:spChg>
        <pc:spChg chg="mod">
          <ac:chgData name="Gabriel Gurule" userId="S::ggurule2@unm.edu::7eb02e9e-75fd-4a53-890c-66b8c98552cf" providerId="AD" clId="Web-{0E32E1F9-934C-D00E-D767-7696DFCB2855}" dt="2023-01-24T13:16:16.893" v="149" actId="1076"/>
          <ac:spMkLst>
            <pc:docMk/>
            <pc:sldMk cId="2183064398" sldId="280"/>
            <ac:spMk id="5" creationId="{DE7A9EBD-59FA-68D7-414C-D9524E3C33FC}"/>
          </ac:spMkLst>
        </pc:spChg>
      </pc:sldChg>
    </pc:docChg>
  </pc:docChgLst>
  <pc:docChgLst>
    <pc:chgData name="Gabriel Gurule" userId="S::ggurule2@unm.edu::7eb02e9e-75fd-4a53-890c-66b8c98552cf" providerId="AD" clId="Web-{632ECD71-0B58-DAD1-F9AD-AD77A22296C2}"/>
    <pc:docChg chg="delSld">
      <pc:chgData name="Gabriel Gurule" userId="S::ggurule2@unm.edu::7eb02e9e-75fd-4a53-890c-66b8c98552cf" providerId="AD" clId="Web-{632ECD71-0B58-DAD1-F9AD-AD77A22296C2}" dt="2023-02-28T19:13:38.104" v="0"/>
      <pc:docMkLst>
        <pc:docMk/>
      </pc:docMkLst>
      <pc:sldChg chg="del">
        <pc:chgData name="Gabriel Gurule" userId="S::ggurule2@unm.edu::7eb02e9e-75fd-4a53-890c-66b8c98552cf" providerId="AD" clId="Web-{632ECD71-0B58-DAD1-F9AD-AD77A22296C2}" dt="2023-02-28T19:13:38.104" v="0"/>
        <pc:sldMkLst>
          <pc:docMk/>
          <pc:sldMk cId="2472978455" sldId="283"/>
        </pc:sldMkLst>
      </pc:sldChg>
    </pc:docChg>
  </pc:docChgLst>
  <pc:docChgLst>
    <pc:chgData name="Ester Aguilera" userId="S::eaguilera@unm.edu::510b8479-af0a-456f-aad8-e6c66bfce0cc" providerId="AD" clId="Web-{70B291CF-4703-2083-D575-04590F748C1C}"/>
    <pc:docChg chg="modSld">
      <pc:chgData name="Ester Aguilera" userId="S::eaguilera@unm.edu::510b8479-af0a-456f-aad8-e6c66bfce0cc" providerId="AD" clId="Web-{70B291CF-4703-2083-D575-04590F748C1C}" dt="2023-04-18T21:51:36.052" v="120" actId="20577"/>
      <pc:docMkLst>
        <pc:docMk/>
      </pc:docMkLst>
      <pc:sldChg chg="modSp">
        <pc:chgData name="Ester Aguilera" userId="S::eaguilera@unm.edu::510b8479-af0a-456f-aad8-e6c66bfce0cc" providerId="AD" clId="Web-{70B291CF-4703-2083-D575-04590F748C1C}" dt="2023-04-18T21:51:36.052" v="120" actId="20577"/>
        <pc:sldMkLst>
          <pc:docMk/>
          <pc:sldMk cId="463125928" sldId="280"/>
        </pc:sldMkLst>
        <pc:spChg chg="mod">
          <ac:chgData name="Ester Aguilera" userId="S::eaguilera@unm.edu::510b8479-af0a-456f-aad8-e6c66bfce0cc" providerId="AD" clId="Web-{70B291CF-4703-2083-D575-04590F748C1C}" dt="2023-04-18T21:51:36.052" v="120" actId="20577"/>
          <ac:spMkLst>
            <pc:docMk/>
            <pc:sldMk cId="463125928" sldId="280"/>
            <ac:spMk id="4" creationId="{97F2A8DE-5E4B-6F76-B8AE-4451A5209F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Repeaters in New Mexico</a:t>
            </a:r>
          </a:p>
          <a:p>
            <a:r>
              <a:rPr lang="en-US"/>
              <a:t>Knowledge of the ITU Phonetic Alphabet</a:t>
            </a:r>
          </a:p>
          <a:p>
            <a:r>
              <a:rPr lang="en-US"/>
              <a:t>Point to point communication</a:t>
            </a:r>
          </a:p>
          <a:p>
            <a:r>
              <a:rPr lang="en-US"/>
              <a:t>Government Emergency Telecommunications System</a:t>
            </a:r>
          </a:p>
          <a:p>
            <a:r>
              <a:rPr lang="en-US"/>
              <a:t>Global Communication</a:t>
            </a:r>
          </a:p>
          <a:p>
            <a:r>
              <a:rPr lang="en-US"/>
              <a:t>Scholarship Availability</a:t>
            </a:r>
          </a:p>
          <a:p>
            <a:r>
              <a:rPr lang="en-US"/>
              <a:t>Send Email over the Radio with out the internet</a:t>
            </a:r>
          </a:p>
          <a:p>
            <a:r>
              <a:rPr lang="en-US"/>
              <a:t>Continuing education units and professional development hours</a:t>
            </a:r>
          </a:p>
          <a:p>
            <a:r>
              <a:rPr lang="en-US"/>
              <a:t>Amateur Radio Emergency Services (ARES)</a:t>
            </a:r>
          </a:p>
          <a:p>
            <a:r>
              <a:rPr lang="en-US"/>
              <a:t>Search and Rescue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3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DEB64A4-1CDC-0443-8D2F-5A18F6F39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495" cy="5143500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436F9FE-50EC-2C46-97A3-1830AC648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21" name="Picture 20" descr="A picture containing dark&#10;&#10;Description automatically generated">
            <a:extLst>
              <a:ext uri="{FF2B5EF4-FFF2-40B4-BE49-F238E27FC236}">
                <a16:creationId xmlns:a16="http://schemas.microsoft.com/office/drawing/2014/main" id="{B9A00AF6-40F7-E240-8C69-1C4E703B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02" y="4155512"/>
            <a:ext cx="1221339" cy="681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00F83256-B21E-8048-87B7-53DD474B06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4400" y="652552"/>
            <a:ext cx="1828800" cy="1828800"/>
          </a:xfrm>
          <a:prstGeom prst="rect">
            <a:avLst/>
          </a:prstGeom>
        </p:spPr>
      </p:pic>
      <p:pic>
        <p:nvPicPr>
          <p:cNvPr id="8" name="Picture 7" descr="A computer mouse on a keyboard&#10;&#10;Description automatically generated with medium confidence">
            <a:extLst>
              <a:ext uri="{FF2B5EF4-FFF2-40B4-BE49-F238E27FC236}">
                <a16:creationId xmlns:a16="http://schemas.microsoft.com/office/drawing/2014/main" id="{6850D204-F2F5-6B46-9C7F-F7D889311D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18000" y="652552"/>
            <a:ext cx="1828800" cy="1828800"/>
          </a:xfrm>
          <a:prstGeom prst="rect">
            <a:avLst/>
          </a:prstGeom>
        </p:spPr>
      </p:pic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68BF19B7-8C88-C44D-BAA1-3692A39258A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0400" y="652552"/>
            <a:ext cx="1828800" cy="1828800"/>
          </a:xfrm>
          <a:prstGeom prst="rect">
            <a:avLst/>
          </a:prstGeom>
        </p:spPr>
      </p:pic>
      <p:pic>
        <p:nvPicPr>
          <p:cNvPr id="18" name="Picture 1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C7137AC-9392-A242-8E03-D3CBB3AEA8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2800" y="652552"/>
            <a:ext cx="1828800" cy="1828800"/>
          </a:xfrm>
          <a:prstGeom prst="rect">
            <a:avLst/>
          </a:prstGeom>
        </p:spPr>
      </p:pic>
      <p:pic>
        <p:nvPicPr>
          <p:cNvPr id="20" name="Picture 19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EDE41C3E-2F0D-8241-B88A-C7102979066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5255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495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 INSERT</a:t>
            </a:r>
            <a:br>
              <a:rPr lang="en-US"/>
            </a:br>
            <a:r>
              <a:rPr lang="en-US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 INSERT</a:t>
            </a:r>
            <a:br>
              <a:rPr lang="en-US"/>
            </a:br>
            <a:r>
              <a:rPr lang="en-US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  INSERT</a:t>
            </a:r>
            <a:br>
              <a:rPr lang="en-US"/>
            </a:br>
            <a:r>
              <a:rPr lang="en-US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 INSERT</a:t>
            </a:r>
            <a:br>
              <a:rPr lang="en-US"/>
            </a:br>
            <a:r>
              <a:rPr lang="en-US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3B3E754-F331-5745-9F82-46EB52AB6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27" name="Picture 26" descr="A picture containing dark&#10;&#10;Description automatically generated">
            <a:extLst>
              <a:ext uri="{FF2B5EF4-FFF2-40B4-BE49-F238E27FC236}">
                <a16:creationId xmlns:a16="http://schemas.microsoft.com/office/drawing/2014/main" id="{99D8D6C9-C795-0D4C-A9B8-18A071F69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FF3472-DB7B-B54F-8F70-D79479CF8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D680E22-988A-FE48-A345-DE858D8B0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4378E027-2462-384F-AE01-95EBDDBAE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7FED82-1974-F549-B0FE-39B851F02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DA45F17-2A9A-C441-835C-841FF36E9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8288" y="4177905"/>
            <a:ext cx="9162288" cy="965595"/>
          </a:xfrm>
          <a:prstGeom prst="rect">
            <a:avLst/>
          </a:prstGeom>
        </p:spPr>
      </p:pic>
      <p:pic>
        <p:nvPicPr>
          <p:cNvPr id="23" name="Picture 22" descr="A picture containing dark&#10;&#10;Description automatically generated">
            <a:extLst>
              <a:ext uri="{FF2B5EF4-FFF2-40B4-BE49-F238E27FC236}">
                <a16:creationId xmlns:a16="http://schemas.microsoft.com/office/drawing/2014/main" id="{B24D86B2-EB88-664F-A0E7-EF54B6C84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 INSERT</a:t>
            </a:r>
            <a:br>
              <a:rPr lang="en-US"/>
            </a:br>
            <a:r>
              <a:rPr lang="en-US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 INSERT</a:t>
            </a:r>
            <a:br>
              <a:rPr lang="en-US"/>
            </a:br>
            <a:r>
              <a:rPr lang="en-US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 INSERT</a:t>
            </a:r>
            <a:br>
              <a:rPr lang="en-US"/>
            </a:br>
            <a:r>
              <a:rPr lang="en-US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 INSERT</a:t>
            </a:r>
            <a:br>
              <a:rPr lang="en-US"/>
            </a:br>
            <a:r>
              <a:rPr lang="en-US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6" y="0"/>
            <a:ext cx="91514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8812EC3A-B654-1243-81C1-689476C1F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8CC58D67-CD78-2A4E-9EF2-DA7151038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991BB745-A10D-C34A-9C19-BA8C37FEF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8288" y="4188024"/>
            <a:ext cx="9162288" cy="965595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9A63E606-CE2B-B34A-AF99-65D1E6457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3460" t="27086" r="3577"/>
          <a:stretch/>
        </p:blipFill>
        <p:spPr>
          <a:xfrm rot="10800000">
            <a:off x="-18288" y="4185403"/>
            <a:ext cx="9162288" cy="965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8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313606D5-009A-4049-84A3-61286D67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3433C1-6A4C-E2BA-A218-5293AC906ADF}"/>
              </a:ext>
            </a:extLst>
          </p:cNvPr>
          <p:cNvSpPr/>
          <p:nvPr userDrawn="1"/>
        </p:nvSpPr>
        <p:spPr>
          <a:xfrm>
            <a:off x="7970293" y="4454864"/>
            <a:ext cx="1037229" cy="349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M IEEE – Student Branch">
            <a:extLst>
              <a:ext uri="{FF2B5EF4-FFF2-40B4-BE49-F238E27FC236}">
                <a16:creationId xmlns:a16="http://schemas.microsoft.com/office/drawing/2014/main" id="{77967F7B-A461-4A6D-109C-1108A80AD6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2" y="4471164"/>
            <a:ext cx="249842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content.instructables.com%2FFTA%2FR8DP%2FK7ETG7J0%2FFTAR8DPK7ETG7J0.jpg%3Fauto%3Dwebp&amp;imgrefurl=https%3A%2F%2Fwww.instructables.com%2FGetting-Started-in-Ham-Radio%2F&amp;tbnid=hFhSuVfQwQRBNM&amp;vet=12ahUKEwi13MnP8aX9AhWuxckDHZlwDj4QMygSegUIARDqAg..i&amp;docid=x55fd8J2K3hw5M&amp;w=1999&amp;h=1666&amp;q=Ham%20Radio&amp;client=firefox-b-1-d&amp;ved=2ahUKEwi13MnP8aX9AhWuxckDHZlwDj4QMygSegUIARDqA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s://www.customink.com/g/ezb0-00cq-yp2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content.instructables.com%2FFTA%2FR8DP%2FK7ETG7J0%2FFTAR8DPK7ETG7J0.jpg%3Fauto%3Dwebp&amp;imgrefurl=https%3A%2F%2Fwww.instructables.com%2FGetting-Started-in-Ham-Radio%2F&amp;tbnid=hFhSuVfQwQRBNM&amp;vet=12ahUKEwi13MnP8aX9AhWuxckDHZlwDj4QMygSegUIARDqAg..i&amp;docid=x55fd8J2K3hw5M&amp;w=1999&amp;h=1666&amp;q=Ham%20Radio&amp;client=firefox-b-1-d&amp;ved=2ahUKEwi13MnP8aX9AhWuxckDHZlwDj4QMygSegUIARDqA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.unm.edu/" TargetMode="External"/><Relationship Id="rId2" Type="http://schemas.openxmlformats.org/officeDocument/2006/relationships/hyperlink" Target="mailto:ieee@unm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discord.gg/t7jewH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4EAF1A-90A4-3F46-A741-BC72D4504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IEEE@UNM General Meeting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158B635-2B57-D04C-87A9-35560B8CD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4/18/2023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8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C831-42DC-76B9-2AF6-A4D5B06B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T-Shirts!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3FA8-F283-B873-C275-956DAB1C7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hlinkClick r:id="rId3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2A8DE-5E4B-6F76-B8AE-4451A5209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619" y="1131595"/>
            <a:ext cx="3886200" cy="3026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Period to order closes </a:t>
            </a:r>
            <a:r>
              <a:rPr lang="en-US" b="1">
                <a:cs typeface="Calibri"/>
              </a:rPr>
              <a:t>tomorrow</a:t>
            </a:r>
            <a:r>
              <a:rPr lang="en-US">
                <a:cs typeface="Calibri"/>
              </a:rPr>
              <a:t>, April 19th!!</a:t>
            </a:r>
          </a:p>
          <a:p>
            <a:r>
              <a:rPr lang="en-US">
                <a:cs typeface="Calibri"/>
              </a:rPr>
              <a:t>Use this link to place an order: </a:t>
            </a:r>
            <a:r>
              <a:rPr lang="en-US">
                <a:ea typeface="+mn-lt"/>
                <a:cs typeface="+mn-lt"/>
                <a:hlinkClick r:id="rId4"/>
              </a:rPr>
              <a:t>https://www.customink.com/g/ezb0-00cq-yp2u</a:t>
            </a:r>
            <a:endParaRPr lang="en-US">
              <a:ea typeface="+mn-lt"/>
              <a:cs typeface="+mn-lt"/>
            </a:endParaRP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Please take note of the two shipping options available: </a:t>
            </a: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“Ship to My Address” – you may pay a fee to have it delivered to your house.</a:t>
            </a: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“Ship to Gabriel” – You can come pick up your t-shirt at our last IEEE meeting of the semester, Tuesday, May 2 at 6:30pm.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8ECD-0B26-3100-21A7-27CE6FF341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Picture 13" descr="A person wearing a blue shirt&#10;&#10;Description automatically generated with medium confidence">
            <a:extLst>
              <a:ext uri="{FF2B5EF4-FFF2-40B4-BE49-F238E27FC236}">
                <a16:creationId xmlns:a16="http://schemas.microsoft.com/office/drawing/2014/main" id="{06D6E718-86C3-1444-5D69-120D140C6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541" y="1007780"/>
            <a:ext cx="3251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5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1357-BAC8-9C4C-D333-88EF3C8A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Officer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24716-B304-8F0C-F3A2-297D8020D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Expected to attend bi-weekly officer meetings and chapter events.</a:t>
            </a:r>
          </a:p>
          <a:p>
            <a:r>
              <a:rPr lang="en-US"/>
              <a:t>Plan, organize, and operate IEEE UNM events.</a:t>
            </a:r>
          </a:p>
          <a:p>
            <a:r>
              <a:rPr lang="en-US"/>
              <a:t>Help identify possible funding, speakers, workshops, and events.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754E5-65CF-D22B-06FD-6AB542F9DF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0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C831-42DC-76B9-2AF6-A4D5B06B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being an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3FA8-F283-B873-C275-956DAB1C7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hlinkClick r:id="rId3"/>
            </a:endParaRP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8ECD-0B26-3100-21A7-27CE6FF341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DE060C-6869-FBBD-4344-978EEA56112E}"/>
              </a:ext>
            </a:extLst>
          </p:cNvPr>
          <p:cNvSpPr txBox="1">
            <a:spLocks/>
          </p:cNvSpPr>
          <p:nvPr/>
        </p:nvSpPr>
        <p:spPr>
          <a:xfrm>
            <a:off x="628650" y="1344880"/>
            <a:ext cx="3886200" cy="296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What is your favorite part of being an officer?</a:t>
            </a:r>
          </a:p>
          <a:p>
            <a:r>
              <a:rPr lang="en-US"/>
              <a:t>What are 2 – 3 skills you acquired or developed from being an officer?</a:t>
            </a:r>
          </a:p>
          <a:p>
            <a:r>
              <a:rPr lang="en-US"/>
              <a:t>How has being an officer helped you career goals?</a:t>
            </a:r>
          </a:p>
        </p:txBody>
      </p:sp>
      <p:pic>
        <p:nvPicPr>
          <p:cNvPr id="5" name="Picture 6" descr="Qr code&#10;&#10;Description automatically generated">
            <a:extLst>
              <a:ext uri="{FF2B5EF4-FFF2-40B4-BE49-F238E27FC236}">
                <a16:creationId xmlns:a16="http://schemas.microsoft.com/office/drawing/2014/main" id="{4F69D0A6-EB5F-E828-5F10-9C5634C7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08" y="828330"/>
            <a:ext cx="3376670" cy="33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2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CAFA-DD25-0C8D-FCEF-81F32AB5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Registration Info + Social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506C8-1832-5A6C-7238-9CC58E66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088183"/>
            <a:ext cx="6918243" cy="504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cs typeface="Calibri"/>
              </a:rPr>
              <a:t>Speak to officers or other members for advice, tips and general information on registering for classes!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283D4-C45D-B7AE-DE07-7E36342630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6873-B7A5-CD01-ED93-FB341A34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1A151-E61A-A0F0-1204-9E69301C1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9220"/>
            <a:ext cx="4477137" cy="2107358"/>
          </a:xfrm>
        </p:spPr>
        <p:txBody>
          <a:bodyPr/>
          <a:lstStyle/>
          <a:p>
            <a:r>
              <a:rPr lang="en-US"/>
              <a:t>Room: IEEE Lounge (108), 1st Floor ECE Building</a:t>
            </a:r>
          </a:p>
          <a:p>
            <a:r>
              <a:rPr lang="en-US"/>
              <a:t>Email: </a:t>
            </a:r>
            <a:r>
              <a:rPr lang="en-US">
                <a:hlinkClick r:id="rId2"/>
              </a:rPr>
              <a:t>ieee@unm.edu</a:t>
            </a:r>
            <a:r>
              <a:rPr lang="en-US"/>
              <a:t> </a:t>
            </a:r>
          </a:p>
          <a:p>
            <a:r>
              <a:rPr lang="en-US"/>
              <a:t>Website: </a:t>
            </a:r>
            <a:r>
              <a:rPr lang="en-US">
                <a:hlinkClick r:id="rId3"/>
              </a:rPr>
              <a:t>https://ieee.unm.edu/</a:t>
            </a:r>
            <a:r>
              <a:rPr lang="en-US"/>
              <a:t>  </a:t>
            </a:r>
          </a:p>
          <a:p>
            <a:r>
              <a:rPr lang="en-US"/>
              <a:t>Discord: </a:t>
            </a:r>
            <a:r>
              <a:rPr lang="en-US">
                <a:hlinkClick r:id="rId4"/>
              </a:rPr>
              <a:t>https://discord.gg/t7jewH3</a:t>
            </a:r>
            <a:r>
              <a:rPr lang="en-US"/>
              <a:t>   </a:t>
            </a:r>
          </a:p>
          <a:p>
            <a:r>
              <a:rPr lang="en-US"/>
              <a:t>Instagram: </a:t>
            </a:r>
            <a:r>
              <a:rPr lang="en-US" err="1"/>
              <a:t>ieeeunm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07B79-8E23-C429-559F-0B9DCB0CD6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DF023-77EF-506B-6A45-24D2721925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Scan QR Code for Links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55354-C948-7631-AAFC-54ABBE551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328" y="1030474"/>
            <a:ext cx="3669434" cy="30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45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1828"/>
            <a:ext cx="7886700" cy="415002"/>
          </a:xfrm>
        </p:spPr>
        <p:txBody>
          <a:bodyPr/>
          <a:lstStyle/>
          <a:p>
            <a:pPr algn="ctr"/>
            <a:r>
              <a:rPr lang="en-US" sz="600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2468740"/>
            <a:ext cx="7886700" cy="33530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/>
              <a:t>Last Meeting 5/2/2023</a:t>
            </a:r>
          </a:p>
          <a:p>
            <a:pPr algn="ctr"/>
            <a:r>
              <a:rPr lang="en-US" sz="3200"/>
              <a:t>ECE 118 6:30 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1745223"/>
            <a:ext cx="7886700" cy="267632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IEEE Officers / Assistants / Members</a:t>
            </a:r>
          </a:p>
        </p:txBody>
      </p:sp>
    </p:spTree>
    <p:extLst>
      <p:ext uri="{BB962C8B-B14F-4D97-AF65-F5344CB8AC3E}">
        <p14:creationId xmlns:p14="http://schemas.microsoft.com/office/powerpoint/2010/main" val="1742585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FD33B5B08B442BD56269DA6A20130" ma:contentTypeVersion="16" ma:contentTypeDescription="Create a new document." ma:contentTypeScope="" ma:versionID="289a1be2c64d294d320c7337263c1986">
  <xsd:schema xmlns:xsd="http://www.w3.org/2001/XMLSchema" xmlns:xs="http://www.w3.org/2001/XMLSchema" xmlns:p="http://schemas.microsoft.com/office/2006/metadata/properties" xmlns:ns2="7b89a4ae-829d-4262-9a0c-7fa2dd302bde" xmlns:ns3="9747c723-dc0b-487b-afed-8dfa831ce4d3" targetNamespace="http://schemas.microsoft.com/office/2006/metadata/properties" ma:root="true" ma:fieldsID="e631a8fe035868bfb1ed6c71f4533f23" ns2:_="" ns3:_="">
    <xsd:import namespace="7b89a4ae-829d-4262-9a0c-7fa2dd302bde"/>
    <xsd:import namespace="9747c723-dc0b-487b-afed-8dfa831ce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9a4ae-829d-4262-9a0c-7fa2dd302b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11b813-a230-4b01-befd-2f84efefd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7c723-dc0b-487b-afed-8dfa831ce4d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b6475e-707c-473d-9489-9c3c27d7831b}" ma:internalName="TaxCatchAll" ma:showField="CatchAllData" ma:web="9747c723-dc0b-487b-afed-8dfa831ce4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89a4ae-829d-4262-9a0c-7fa2dd302bde">
      <Terms xmlns="http://schemas.microsoft.com/office/infopath/2007/PartnerControls"/>
    </lcf76f155ced4ddcb4097134ff3c332f>
    <TaxCatchAll xmlns="9747c723-dc0b-487b-afed-8dfa831ce4d3" xsi:nil="true"/>
    <SharedWithUsers xmlns="9747c723-dc0b-487b-afed-8dfa831ce4d3">
      <UserInfo>
        <DisplayName>Gabriel Gurule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64000B-3233-406F-9277-1D63DC2A2ADB}">
  <ds:schemaRefs>
    <ds:schemaRef ds:uri="7b89a4ae-829d-4262-9a0c-7fa2dd302bde"/>
    <ds:schemaRef ds:uri="9747c723-dc0b-487b-afed-8dfa831ce4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0E3F7F-3471-4147-9414-548515A70E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F4B763-CE84-4516-91A7-B4F4AAAB151F}">
  <ds:schemaRefs>
    <ds:schemaRef ds:uri="7b89a4ae-829d-4262-9a0c-7fa2dd302bde"/>
    <ds:schemaRef ds:uri="9747c723-dc0b-487b-afed-8dfa831ce4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Application>Microsoft Office PowerPoint</Application>
  <PresentationFormat>On-screen Show (16:9)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IEEE@UNM General Meeting</vt:lpstr>
      <vt:lpstr>T-Shirts!</vt:lpstr>
      <vt:lpstr>General Officer Requirements</vt:lpstr>
      <vt:lpstr>Benefits of being an Officer</vt:lpstr>
      <vt:lpstr>Registration Info + Social</vt:lpstr>
      <vt:lpstr>IEEE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8</cp:revision>
  <dcterms:created xsi:type="dcterms:W3CDTF">2016-10-24T19:40:55Z</dcterms:created>
  <dcterms:modified xsi:type="dcterms:W3CDTF">2023-04-18T22:02:19Z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0x0101003C6FD33B5B08B442BD56269DA6A20130</vt:lpwstr>
  </property>
  <property fmtid="{D5CDD505-2E9C-101B-9397-08002B2CF9AE}" pid="3" name="MediaServiceImageTags">
    <vt:lpwstr/>
  </property>
</Properties>
</file>